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omments/comment1.xml" ContentType="application/vnd.openxmlformats-officedocument.presentationml.comment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0"/>
  </p:notesMasterIdLst>
  <p:handoutMasterIdLst>
    <p:handoutMasterId r:id="rId131"/>
  </p:handoutMasterIdLst>
  <p:sldIdLst>
    <p:sldId id="256" r:id="rId2"/>
    <p:sldId id="413" r:id="rId3"/>
    <p:sldId id="412" r:id="rId4"/>
    <p:sldId id="257" r:id="rId5"/>
    <p:sldId id="258" r:id="rId6"/>
    <p:sldId id="259" r:id="rId7"/>
    <p:sldId id="260" r:id="rId8"/>
    <p:sldId id="301" r:id="rId9"/>
    <p:sldId id="261" r:id="rId10"/>
    <p:sldId id="262" r:id="rId11"/>
    <p:sldId id="295" r:id="rId12"/>
    <p:sldId id="296" r:id="rId13"/>
    <p:sldId id="297" r:id="rId14"/>
    <p:sldId id="263" r:id="rId15"/>
    <p:sldId id="330" r:id="rId16"/>
    <p:sldId id="264" r:id="rId17"/>
    <p:sldId id="331" r:id="rId18"/>
    <p:sldId id="265" r:id="rId19"/>
    <p:sldId id="298" r:id="rId20"/>
    <p:sldId id="308" r:id="rId21"/>
    <p:sldId id="266" r:id="rId22"/>
    <p:sldId id="294" r:id="rId23"/>
    <p:sldId id="299" r:id="rId24"/>
    <p:sldId id="300" r:id="rId25"/>
    <p:sldId id="267" r:id="rId26"/>
    <p:sldId id="268" r:id="rId27"/>
    <p:sldId id="269" r:id="rId28"/>
    <p:sldId id="340" r:id="rId29"/>
    <p:sldId id="317" r:id="rId30"/>
    <p:sldId id="270" r:id="rId31"/>
    <p:sldId id="341" r:id="rId32"/>
    <p:sldId id="271" r:id="rId33"/>
    <p:sldId id="272" r:id="rId34"/>
    <p:sldId id="328" r:id="rId35"/>
    <p:sldId id="273" r:id="rId36"/>
    <p:sldId id="327" r:id="rId37"/>
    <p:sldId id="274" r:id="rId38"/>
    <p:sldId id="334" r:id="rId39"/>
    <p:sldId id="275" r:id="rId40"/>
    <p:sldId id="276" r:id="rId41"/>
    <p:sldId id="335" r:id="rId42"/>
    <p:sldId id="339" r:id="rId43"/>
    <p:sldId id="277" r:id="rId44"/>
    <p:sldId id="278" r:id="rId45"/>
    <p:sldId id="279" r:id="rId46"/>
    <p:sldId id="337" r:id="rId47"/>
    <p:sldId id="280" r:id="rId48"/>
    <p:sldId id="338" r:id="rId49"/>
    <p:sldId id="281" r:id="rId50"/>
    <p:sldId id="303" r:id="rId51"/>
    <p:sldId id="304" r:id="rId52"/>
    <p:sldId id="305" r:id="rId53"/>
    <p:sldId id="306" r:id="rId54"/>
    <p:sldId id="307" r:id="rId55"/>
    <p:sldId id="414" r:id="rId56"/>
    <p:sldId id="415" r:id="rId57"/>
    <p:sldId id="416" r:id="rId58"/>
    <p:sldId id="417" r:id="rId59"/>
    <p:sldId id="282" r:id="rId60"/>
    <p:sldId id="283" r:id="rId61"/>
    <p:sldId id="284" r:id="rId62"/>
    <p:sldId id="318" r:id="rId63"/>
    <p:sldId id="319" r:id="rId64"/>
    <p:sldId id="320" r:id="rId65"/>
    <p:sldId id="285" r:id="rId66"/>
    <p:sldId id="314" r:id="rId67"/>
    <p:sldId id="315" r:id="rId68"/>
    <p:sldId id="316" r:id="rId69"/>
    <p:sldId id="286" r:id="rId70"/>
    <p:sldId id="287" r:id="rId71"/>
    <p:sldId id="288" r:id="rId72"/>
    <p:sldId id="342" r:id="rId73"/>
    <p:sldId id="289" r:id="rId74"/>
    <p:sldId id="343" r:id="rId75"/>
    <p:sldId id="290" r:id="rId76"/>
    <p:sldId id="321" r:id="rId77"/>
    <p:sldId id="322" r:id="rId78"/>
    <p:sldId id="323" r:id="rId79"/>
    <p:sldId id="324" r:id="rId80"/>
    <p:sldId id="325" r:id="rId81"/>
    <p:sldId id="326" r:id="rId82"/>
    <p:sldId id="291" r:id="rId83"/>
    <p:sldId id="292" r:id="rId84"/>
    <p:sldId id="345" r:id="rId85"/>
    <p:sldId id="310" r:id="rId86"/>
    <p:sldId id="311" r:id="rId87"/>
    <p:sldId id="397" r:id="rId88"/>
    <p:sldId id="348" r:id="rId89"/>
    <p:sldId id="349" r:id="rId90"/>
    <p:sldId id="350" r:id="rId91"/>
    <p:sldId id="411" r:id="rId92"/>
    <p:sldId id="351" r:id="rId93"/>
    <p:sldId id="358" r:id="rId94"/>
    <p:sldId id="359" r:id="rId95"/>
    <p:sldId id="360" r:id="rId96"/>
    <p:sldId id="361" r:id="rId97"/>
    <p:sldId id="362" r:id="rId98"/>
    <p:sldId id="363" r:id="rId99"/>
    <p:sldId id="364" r:id="rId100"/>
    <p:sldId id="366" r:id="rId101"/>
    <p:sldId id="367" r:id="rId102"/>
    <p:sldId id="368" r:id="rId103"/>
    <p:sldId id="369" r:id="rId104"/>
    <p:sldId id="370" r:id="rId105"/>
    <p:sldId id="371" r:id="rId106"/>
    <p:sldId id="407" r:id="rId107"/>
    <p:sldId id="408" r:id="rId108"/>
    <p:sldId id="372" r:id="rId109"/>
    <p:sldId id="409" r:id="rId110"/>
    <p:sldId id="373" r:id="rId111"/>
    <p:sldId id="374" r:id="rId112"/>
    <p:sldId id="375" r:id="rId113"/>
    <p:sldId id="376" r:id="rId114"/>
    <p:sldId id="378" r:id="rId115"/>
    <p:sldId id="377" r:id="rId116"/>
    <p:sldId id="379" r:id="rId117"/>
    <p:sldId id="380" r:id="rId118"/>
    <p:sldId id="381" r:id="rId119"/>
    <p:sldId id="382" r:id="rId120"/>
    <p:sldId id="386" r:id="rId121"/>
    <p:sldId id="387" r:id="rId122"/>
    <p:sldId id="388" r:id="rId123"/>
    <p:sldId id="389" r:id="rId124"/>
    <p:sldId id="390" r:id="rId125"/>
    <p:sldId id="391" r:id="rId126"/>
    <p:sldId id="399" r:id="rId127"/>
    <p:sldId id="406" r:id="rId128"/>
    <p:sldId id="400" r:id="rId1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Medium"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Franklin Gothic Medium"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Franklin Gothic Medium"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Franklin Gothic Medium"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Franklin Gothic Medium" pitchFamily="34" charset="0"/>
        <a:ea typeface="MS PGothic" pitchFamily="34" charset="-128"/>
        <a:cs typeface="+mn-cs"/>
      </a:defRPr>
    </a:lvl5pPr>
    <a:lvl6pPr marL="2286000" algn="l" defTabSz="914400" rtl="0" eaLnBrk="1" latinLnBrk="0" hangingPunct="1">
      <a:defRPr kern="1200">
        <a:solidFill>
          <a:schemeClr val="tx1"/>
        </a:solidFill>
        <a:latin typeface="Franklin Gothic Medium" pitchFamily="34" charset="0"/>
        <a:ea typeface="MS PGothic" pitchFamily="34" charset="-128"/>
        <a:cs typeface="+mn-cs"/>
      </a:defRPr>
    </a:lvl6pPr>
    <a:lvl7pPr marL="2743200" algn="l" defTabSz="914400" rtl="0" eaLnBrk="1" latinLnBrk="0" hangingPunct="1">
      <a:defRPr kern="1200">
        <a:solidFill>
          <a:schemeClr val="tx1"/>
        </a:solidFill>
        <a:latin typeface="Franklin Gothic Medium" pitchFamily="34" charset="0"/>
        <a:ea typeface="MS PGothic" pitchFamily="34" charset="-128"/>
        <a:cs typeface="+mn-cs"/>
      </a:defRPr>
    </a:lvl7pPr>
    <a:lvl8pPr marL="3200400" algn="l" defTabSz="914400" rtl="0" eaLnBrk="1" latinLnBrk="0" hangingPunct="1">
      <a:defRPr kern="1200">
        <a:solidFill>
          <a:schemeClr val="tx1"/>
        </a:solidFill>
        <a:latin typeface="Franklin Gothic Medium" pitchFamily="34" charset="0"/>
        <a:ea typeface="MS PGothic" pitchFamily="34" charset="-128"/>
        <a:cs typeface="+mn-cs"/>
      </a:defRPr>
    </a:lvl8pPr>
    <a:lvl9pPr marL="3657600" algn="l" defTabSz="914400" rtl="0" eaLnBrk="1" latinLnBrk="0" hangingPunct="1">
      <a:defRPr kern="1200">
        <a:solidFill>
          <a:schemeClr val="tx1"/>
        </a:solidFill>
        <a:latin typeface="Franklin Gothic Medium"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n Spezza" initials="CS" lastIdx="8" clrIdx="0"/>
  <p:cmAuthor id="1" name=" " initials="MSOffic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4934"/>
    <a:srgbClr val="53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2" autoAdjust="0"/>
    <p:restoredTop sz="96140" autoAdjust="0"/>
  </p:normalViewPr>
  <p:slideViewPr>
    <p:cSldViewPr snapToGrid="0" snapToObjects="1">
      <p:cViewPr varScale="1">
        <p:scale>
          <a:sx n="75" d="100"/>
          <a:sy n="75" d="100"/>
        </p:scale>
        <p:origin x="-446" y="-77"/>
      </p:cViewPr>
      <p:guideLst>
        <p:guide orient="horz" pos="2160"/>
        <p:guide pos="2880"/>
      </p:guideLst>
    </p:cSldViewPr>
  </p:slideViewPr>
  <p:outlineViewPr>
    <p:cViewPr>
      <p:scale>
        <a:sx n="33" d="100"/>
        <a:sy n="33" d="100"/>
      </p:scale>
      <p:origin x="0" y="27208"/>
    </p:cViewPr>
  </p:outlineViewPr>
  <p:notesTextViewPr>
    <p:cViewPr>
      <p:scale>
        <a:sx n="100" d="100"/>
        <a:sy n="100" d="100"/>
      </p:scale>
      <p:origin x="0" y="0"/>
    </p:cViewPr>
  </p:notesTextViewPr>
  <p:sorterViewPr>
    <p:cViewPr>
      <p:scale>
        <a:sx n="66" d="100"/>
        <a:sy n="66" d="100"/>
      </p:scale>
      <p:origin x="0" y="102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0-23T00:50:37.701" idx="4">
    <p:pos x="10" y="10"/>
    <p:text>I'm hoping you can view this(?) ...I'm still disappointed we can't find a better video with photograpsh and a good song.  One of my professors in grad school asked me to create a 3 minute video about marginalized groups.  Now I understand why!</p:text>
  </p:cm>
</p:cmLst>
</file>

<file path=ppt/diagrams/_rels/data6.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BE9A4-C133-45F1-9233-980D9C50CAD3}" type="doc">
      <dgm:prSet loTypeId="urn:microsoft.com/office/officeart/2005/8/layout/cycle6" loCatId="relationship" qsTypeId="urn:microsoft.com/office/officeart/2005/8/quickstyle/simple1" qsCatId="simple" csTypeId="urn:microsoft.com/office/officeart/2005/8/colors/colorful1#1" csCatId="colorful" phldr="1"/>
      <dgm:spPr/>
      <dgm:t>
        <a:bodyPr/>
        <a:lstStyle/>
        <a:p>
          <a:endParaRPr lang="en-US"/>
        </a:p>
      </dgm:t>
    </dgm:pt>
    <dgm:pt modelId="{7D008557-07DF-4C18-B915-2A5B32D80E68}">
      <dgm:prSet phldrT="[Text]"/>
      <dgm:spPr/>
      <dgm:t>
        <a:bodyPr/>
        <a:lstStyle/>
        <a:p>
          <a:r>
            <a:rPr lang="en-US" dirty="0" smtClean="0"/>
            <a:t>Positive regard for students</a:t>
          </a:r>
          <a:endParaRPr lang="en-US" dirty="0"/>
        </a:p>
      </dgm:t>
    </dgm:pt>
    <dgm:pt modelId="{352CD634-F667-4936-A547-DB23349B125E}" type="parTrans" cxnId="{EF07D4E4-E0A3-4542-8D97-A8321499337F}">
      <dgm:prSet/>
      <dgm:spPr/>
      <dgm:t>
        <a:bodyPr/>
        <a:lstStyle/>
        <a:p>
          <a:endParaRPr lang="en-US"/>
        </a:p>
      </dgm:t>
    </dgm:pt>
    <dgm:pt modelId="{B857A4C5-AF90-4A5D-B230-E4E41D0D820A}" type="sibTrans" cxnId="{EF07D4E4-E0A3-4542-8D97-A8321499337F}">
      <dgm:prSet/>
      <dgm:spPr/>
      <dgm:t>
        <a:bodyPr/>
        <a:lstStyle/>
        <a:p>
          <a:endParaRPr lang="en-US"/>
        </a:p>
      </dgm:t>
    </dgm:pt>
    <dgm:pt modelId="{59A77762-BA3A-4C45-A51C-99D25F919FBD}">
      <dgm:prSet phldrT="[Text]"/>
      <dgm:spPr/>
      <dgm:t>
        <a:bodyPr/>
        <a:lstStyle/>
        <a:p>
          <a:r>
            <a:rPr lang="en-US" dirty="0" smtClean="0"/>
            <a:t>Consistent enforcement</a:t>
          </a:r>
          <a:endParaRPr lang="en-US" dirty="0"/>
        </a:p>
      </dgm:t>
    </dgm:pt>
    <dgm:pt modelId="{57106EC3-4F8A-441F-AA1E-9BCC95B728BA}" type="parTrans" cxnId="{DFE77C9B-3B9D-44F9-A5D3-9D6AF170DB53}">
      <dgm:prSet/>
      <dgm:spPr/>
      <dgm:t>
        <a:bodyPr/>
        <a:lstStyle/>
        <a:p>
          <a:endParaRPr lang="en-US"/>
        </a:p>
      </dgm:t>
    </dgm:pt>
    <dgm:pt modelId="{1D338470-66E7-4698-A06A-98FA6F6E670A}" type="sibTrans" cxnId="{DFE77C9B-3B9D-44F9-A5D3-9D6AF170DB53}">
      <dgm:prSet/>
      <dgm:spPr/>
      <dgm:t>
        <a:bodyPr/>
        <a:lstStyle/>
        <a:p>
          <a:endParaRPr lang="en-US"/>
        </a:p>
      </dgm:t>
    </dgm:pt>
    <dgm:pt modelId="{FDCC4DB3-376A-4B00-BAD0-42EF629D5816}">
      <dgm:prSet phldrT="[Text]"/>
      <dgm:spPr/>
      <dgm:t>
        <a:bodyPr/>
        <a:lstStyle/>
        <a:p>
          <a:r>
            <a:rPr lang="en-US" dirty="0" smtClean="0"/>
            <a:t>Empowered students</a:t>
          </a:r>
          <a:endParaRPr lang="en-US" dirty="0"/>
        </a:p>
      </dgm:t>
    </dgm:pt>
    <dgm:pt modelId="{6312BE16-679B-4913-8854-8A51970E2446}" type="parTrans" cxnId="{BB464682-E728-4D48-986A-068760AFF9E2}">
      <dgm:prSet/>
      <dgm:spPr/>
      <dgm:t>
        <a:bodyPr/>
        <a:lstStyle/>
        <a:p>
          <a:endParaRPr lang="en-US"/>
        </a:p>
      </dgm:t>
    </dgm:pt>
    <dgm:pt modelId="{9F05D46E-2562-442E-AC48-7B0801050D72}" type="sibTrans" cxnId="{BB464682-E728-4D48-986A-068760AFF9E2}">
      <dgm:prSet/>
      <dgm:spPr/>
      <dgm:t>
        <a:bodyPr/>
        <a:lstStyle/>
        <a:p>
          <a:endParaRPr lang="en-US"/>
        </a:p>
      </dgm:t>
    </dgm:pt>
    <dgm:pt modelId="{14561C12-8FC3-4012-8EEA-08CF066954D7}">
      <dgm:prSet phldrT="[Text]"/>
      <dgm:spPr/>
      <dgm:t>
        <a:bodyPr/>
        <a:lstStyle/>
        <a:p>
          <a:r>
            <a:rPr lang="en-US" dirty="0" smtClean="0"/>
            <a:t>High Expectations</a:t>
          </a:r>
          <a:endParaRPr lang="en-US" dirty="0"/>
        </a:p>
      </dgm:t>
    </dgm:pt>
    <dgm:pt modelId="{B785E3BB-4870-4A66-9C82-BDACAC61CFAF}" type="parTrans" cxnId="{5F76AA21-854D-4681-B4DF-DC245275E9D1}">
      <dgm:prSet/>
      <dgm:spPr/>
      <dgm:t>
        <a:bodyPr/>
        <a:lstStyle/>
        <a:p>
          <a:endParaRPr lang="en-US"/>
        </a:p>
      </dgm:t>
    </dgm:pt>
    <dgm:pt modelId="{F10A1846-37DE-4FD8-B655-80C075F9FBBA}" type="sibTrans" cxnId="{5F76AA21-854D-4681-B4DF-DC245275E9D1}">
      <dgm:prSet/>
      <dgm:spPr/>
      <dgm:t>
        <a:bodyPr/>
        <a:lstStyle/>
        <a:p>
          <a:endParaRPr lang="en-US"/>
        </a:p>
      </dgm:t>
    </dgm:pt>
    <dgm:pt modelId="{F3109181-675C-4520-9B08-5A66E6AF607D}">
      <dgm:prSet phldrT="[Text]"/>
      <dgm:spPr/>
      <dgm:t>
        <a:bodyPr/>
        <a:lstStyle/>
        <a:p>
          <a:r>
            <a:rPr lang="en-US" dirty="0" smtClean="0"/>
            <a:t>Clear Rules</a:t>
          </a:r>
          <a:endParaRPr lang="en-US" dirty="0"/>
        </a:p>
      </dgm:t>
    </dgm:pt>
    <dgm:pt modelId="{15AEF52C-F002-418E-B27C-87550E4E00FE}" type="parTrans" cxnId="{FC8CF179-1DC9-4423-A5CF-E2AE355C4E25}">
      <dgm:prSet/>
      <dgm:spPr/>
      <dgm:t>
        <a:bodyPr/>
        <a:lstStyle/>
        <a:p>
          <a:endParaRPr lang="en-US"/>
        </a:p>
      </dgm:t>
    </dgm:pt>
    <dgm:pt modelId="{83DEEFC0-A999-463F-9C98-926EC48A7BDC}" type="sibTrans" cxnId="{FC8CF179-1DC9-4423-A5CF-E2AE355C4E25}">
      <dgm:prSet/>
      <dgm:spPr/>
      <dgm:t>
        <a:bodyPr/>
        <a:lstStyle/>
        <a:p>
          <a:endParaRPr lang="en-US"/>
        </a:p>
      </dgm:t>
    </dgm:pt>
    <dgm:pt modelId="{EAE2EB7A-8C8D-4763-9393-ACD81604F058}" type="pres">
      <dgm:prSet presAssocID="{BB6BE9A4-C133-45F1-9233-980D9C50CAD3}" presName="cycle" presStyleCnt="0">
        <dgm:presLayoutVars>
          <dgm:dir/>
          <dgm:resizeHandles val="exact"/>
        </dgm:presLayoutVars>
      </dgm:prSet>
      <dgm:spPr/>
      <dgm:t>
        <a:bodyPr/>
        <a:lstStyle/>
        <a:p>
          <a:endParaRPr lang="en-US"/>
        </a:p>
      </dgm:t>
    </dgm:pt>
    <dgm:pt modelId="{D13EAA0E-71E9-4EE7-81FF-29422E5FD364}" type="pres">
      <dgm:prSet presAssocID="{7D008557-07DF-4C18-B915-2A5B32D80E68}" presName="node" presStyleLbl="node1" presStyleIdx="0" presStyleCnt="5">
        <dgm:presLayoutVars>
          <dgm:bulletEnabled val="1"/>
        </dgm:presLayoutVars>
      </dgm:prSet>
      <dgm:spPr/>
      <dgm:t>
        <a:bodyPr/>
        <a:lstStyle/>
        <a:p>
          <a:endParaRPr lang="en-US"/>
        </a:p>
      </dgm:t>
    </dgm:pt>
    <dgm:pt modelId="{32017E33-D334-45F4-B377-3C7215B42AA8}" type="pres">
      <dgm:prSet presAssocID="{7D008557-07DF-4C18-B915-2A5B32D80E68}" presName="spNode" presStyleCnt="0"/>
      <dgm:spPr/>
    </dgm:pt>
    <dgm:pt modelId="{C000E261-9A31-4674-82B1-004A93214844}" type="pres">
      <dgm:prSet presAssocID="{B857A4C5-AF90-4A5D-B230-E4E41D0D820A}" presName="sibTrans" presStyleLbl="sibTrans1D1" presStyleIdx="0" presStyleCnt="5"/>
      <dgm:spPr/>
      <dgm:t>
        <a:bodyPr/>
        <a:lstStyle/>
        <a:p>
          <a:endParaRPr lang="en-US"/>
        </a:p>
      </dgm:t>
    </dgm:pt>
    <dgm:pt modelId="{B80AB346-6325-4F85-893F-683E135D9562}" type="pres">
      <dgm:prSet presAssocID="{59A77762-BA3A-4C45-A51C-99D25F919FBD}" presName="node" presStyleLbl="node1" presStyleIdx="1" presStyleCnt="5">
        <dgm:presLayoutVars>
          <dgm:bulletEnabled val="1"/>
        </dgm:presLayoutVars>
      </dgm:prSet>
      <dgm:spPr/>
      <dgm:t>
        <a:bodyPr/>
        <a:lstStyle/>
        <a:p>
          <a:endParaRPr lang="en-US"/>
        </a:p>
      </dgm:t>
    </dgm:pt>
    <dgm:pt modelId="{5FA84930-63AD-4784-8BA4-59A6847D5EA9}" type="pres">
      <dgm:prSet presAssocID="{59A77762-BA3A-4C45-A51C-99D25F919FBD}" presName="spNode" presStyleCnt="0"/>
      <dgm:spPr/>
    </dgm:pt>
    <dgm:pt modelId="{1B035FED-9112-4A9B-B198-D15B7A8365CF}" type="pres">
      <dgm:prSet presAssocID="{1D338470-66E7-4698-A06A-98FA6F6E670A}" presName="sibTrans" presStyleLbl="sibTrans1D1" presStyleIdx="1" presStyleCnt="5"/>
      <dgm:spPr/>
      <dgm:t>
        <a:bodyPr/>
        <a:lstStyle/>
        <a:p>
          <a:endParaRPr lang="en-US"/>
        </a:p>
      </dgm:t>
    </dgm:pt>
    <dgm:pt modelId="{994E51AB-245B-4761-9D12-7D8E4FBC2260}" type="pres">
      <dgm:prSet presAssocID="{FDCC4DB3-376A-4B00-BAD0-42EF629D5816}" presName="node" presStyleLbl="node1" presStyleIdx="2" presStyleCnt="5">
        <dgm:presLayoutVars>
          <dgm:bulletEnabled val="1"/>
        </dgm:presLayoutVars>
      </dgm:prSet>
      <dgm:spPr/>
      <dgm:t>
        <a:bodyPr/>
        <a:lstStyle/>
        <a:p>
          <a:endParaRPr lang="en-US"/>
        </a:p>
      </dgm:t>
    </dgm:pt>
    <dgm:pt modelId="{DE247A0F-9E43-49E5-A0C6-3CC848AAEC7E}" type="pres">
      <dgm:prSet presAssocID="{FDCC4DB3-376A-4B00-BAD0-42EF629D5816}" presName="spNode" presStyleCnt="0"/>
      <dgm:spPr/>
    </dgm:pt>
    <dgm:pt modelId="{3203E5F1-E025-4303-9469-38497460A449}" type="pres">
      <dgm:prSet presAssocID="{9F05D46E-2562-442E-AC48-7B0801050D72}" presName="sibTrans" presStyleLbl="sibTrans1D1" presStyleIdx="2" presStyleCnt="5"/>
      <dgm:spPr/>
      <dgm:t>
        <a:bodyPr/>
        <a:lstStyle/>
        <a:p>
          <a:endParaRPr lang="en-US"/>
        </a:p>
      </dgm:t>
    </dgm:pt>
    <dgm:pt modelId="{2FF99203-F818-49F0-8288-6FDE209E5D61}" type="pres">
      <dgm:prSet presAssocID="{14561C12-8FC3-4012-8EEA-08CF066954D7}" presName="node" presStyleLbl="node1" presStyleIdx="3" presStyleCnt="5">
        <dgm:presLayoutVars>
          <dgm:bulletEnabled val="1"/>
        </dgm:presLayoutVars>
      </dgm:prSet>
      <dgm:spPr/>
      <dgm:t>
        <a:bodyPr/>
        <a:lstStyle/>
        <a:p>
          <a:endParaRPr lang="en-US"/>
        </a:p>
      </dgm:t>
    </dgm:pt>
    <dgm:pt modelId="{A60C16C5-D694-4033-A5CA-BF3D63154E1D}" type="pres">
      <dgm:prSet presAssocID="{14561C12-8FC3-4012-8EEA-08CF066954D7}" presName="spNode" presStyleCnt="0"/>
      <dgm:spPr/>
    </dgm:pt>
    <dgm:pt modelId="{C0A60D2A-061C-4B84-B4FD-2B29F067F9A3}" type="pres">
      <dgm:prSet presAssocID="{F10A1846-37DE-4FD8-B655-80C075F9FBBA}" presName="sibTrans" presStyleLbl="sibTrans1D1" presStyleIdx="3" presStyleCnt="5"/>
      <dgm:spPr/>
      <dgm:t>
        <a:bodyPr/>
        <a:lstStyle/>
        <a:p>
          <a:endParaRPr lang="en-US"/>
        </a:p>
      </dgm:t>
    </dgm:pt>
    <dgm:pt modelId="{A7DC7A72-68CC-42B1-9C52-8D26D35037C9}" type="pres">
      <dgm:prSet presAssocID="{F3109181-675C-4520-9B08-5A66E6AF607D}" presName="node" presStyleLbl="node1" presStyleIdx="4" presStyleCnt="5">
        <dgm:presLayoutVars>
          <dgm:bulletEnabled val="1"/>
        </dgm:presLayoutVars>
      </dgm:prSet>
      <dgm:spPr/>
      <dgm:t>
        <a:bodyPr/>
        <a:lstStyle/>
        <a:p>
          <a:endParaRPr lang="en-US"/>
        </a:p>
      </dgm:t>
    </dgm:pt>
    <dgm:pt modelId="{BAA7E47A-3A78-4D90-8C99-C08F8A6759EE}" type="pres">
      <dgm:prSet presAssocID="{F3109181-675C-4520-9B08-5A66E6AF607D}" presName="spNode" presStyleCnt="0"/>
      <dgm:spPr/>
    </dgm:pt>
    <dgm:pt modelId="{F68A4794-4200-4D3E-B8B6-EF454C30A81D}" type="pres">
      <dgm:prSet presAssocID="{83DEEFC0-A999-463F-9C98-926EC48A7BDC}" presName="sibTrans" presStyleLbl="sibTrans1D1" presStyleIdx="4" presStyleCnt="5"/>
      <dgm:spPr/>
      <dgm:t>
        <a:bodyPr/>
        <a:lstStyle/>
        <a:p>
          <a:endParaRPr lang="en-US"/>
        </a:p>
      </dgm:t>
    </dgm:pt>
  </dgm:ptLst>
  <dgm:cxnLst>
    <dgm:cxn modelId="{8C03B2B3-5563-4B71-BBF8-B5098E6BEDAB}" type="presOf" srcId="{1D338470-66E7-4698-A06A-98FA6F6E670A}" destId="{1B035FED-9112-4A9B-B198-D15B7A8365CF}" srcOrd="0" destOrd="0" presId="urn:microsoft.com/office/officeart/2005/8/layout/cycle6"/>
    <dgm:cxn modelId="{5F76AA21-854D-4681-B4DF-DC245275E9D1}" srcId="{BB6BE9A4-C133-45F1-9233-980D9C50CAD3}" destId="{14561C12-8FC3-4012-8EEA-08CF066954D7}" srcOrd="3" destOrd="0" parTransId="{B785E3BB-4870-4A66-9C82-BDACAC61CFAF}" sibTransId="{F10A1846-37DE-4FD8-B655-80C075F9FBBA}"/>
    <dgm:cxn modelId="{EA5D7E28-5977-494B-AC64-249384BA86D9}" type="presOf" srcId="{14561C12-8FC3-4012-8EEA-08CF066954D7}" destId="{2FF99203-F818-49F0-8288-6FDE209E5D61}" srcOrd="0" destOrd="0" presId="urn:microsoft.com/office/officeart/2005/8/layout/cycle6"/>
    <dgm:cxn modelId="{FF44DC49-32D7-47D0-9108-1240CFE4E6D3}" type="presOf" srcId="{F3109181-675C-4520-9B08-5A66E6AF607D}" destId="{A7DC7A72-68CC-42B1-9C52-8D26D35037C9}" srcOrd="0" destOrd="0" presId="urn:microsoft.com/office/officeart/2005/8/layout/cycle6"/>
    <dgm:cxn modelId="{812AC84D-68DF-4672-B87D-4DC54A87D19D}" type="presOf" srcId="{B857A4C5-AF90-4A5D-B230-E4E41D0D820A}" destId="{C000E261-9A31-4674-82B1-004A93214844}" srcOrd="0" destOrd="0" presId="urn:microsoft.com/office/officeart/2005/8/layout/cycle6"/>
    <dgm:cxn modelId="{BB464682-E728-4D48-986A-068760AFF9E2}" srcId="{BB6BE9A4-C133-45F1-9233-980D9C50CAD3}" destId="{FDCC4DB3-376A-4B00-BAD0-42EF629D5816}" srcOrd="2" destOrd="0" parTransId="{6312BE16-679B-4913-8854-8A51970E2446}" sibTransId="{9F05D46E-2562-442E-AC48-7B0801050D72}"/>
    <dgm:cxn modelId="{8858903A-9545-4DD6-A9CF-87FDBAB324A9}" type="presOf" srcId="{F10A1846-37DE-4FD8-B655-80C075F9FBBA}" destId="{C0A60D2A-061C-4B84-B4FD-2B29F067F9A3}" srcOrd="0" destOrd="0" presId="urn:microsoft.com/office/officeart/2005/8/layout/cycle6"/>
    <dgm:cxn modelId="{F8D22DB7-4353-45DD-8D0F-D17275710D35}" type="presOf" srcId="{FDCC4DB3-376A-4B00-BAD0-42EF629D5816}" destId="{994E51AB-245B-4761-9D12-7D8E4FBC2260}" srcOrd="0" destOrd="0" presId="urn:microsoft.com/office/officeart/2005/8/layout/cycle6"/>
    <dgm:cxn modelId="{EF07D4E4-E0A3-4542-8D97-A8321499337F}" srcId="{BB6BE9A4-C133-45F1-9233-980D9C50CAD3}" destId="{7D008557-07DF-4C18-B915-2A5B32D80E68}" srcOrd="0" destOrd="0" parTransId="{352CD634-F667-4936-A547-DB23349B125E}" sibTransId="{B857A4C5-AF90-4A5D-B230-E4E41D0D820A}"/>
    <dgm:cxn modelId="{06A8C0B2-BF6F-4F8E-B27F-A60C651F5F23}" type="presOf" srcId="{7D008557-07DF-4C18-B915-2A5B32D80E68}" destId="{D13EAA0E-71E9-4EE7-81FF-29422E5FD364}" srcOrd="0" destOrd="0" presId="urn:microsoft.com/office/officeart/2005/8/layout/cycle6"/>
    <dgm:cxn modelId="{FC8CF179-1DC9-4423-A5CF-E2AE355C4E25}" srcId="{BB6BE9A4-C133-45F1-9233-980D9C50CAD3}" destId="{F3109181-675C-4520-9B08-5A66E6AF607D}" srcOrd="4" destOrd="0" parTransId="{15AEF52C-F002-418E-B27C-87550E4E00FE}" sibTransId="{83DEEFC0-A999-463F-9C98-926EC48A7BDC}"/>
    <dgm:cxn modelId="{2432C427-F88F-40C9-AD3B-6A3276E1C8CA}" type="presOf" srcId="{9F05D46E-2562-442E-AC48-7B0801050D72}" destId="{3203E5F1-E025-4303-9469-38497460A449}" srcOrd="0" destOrd="0" presId="urn:microsoft.com/office/officeart/2005/8/layout/cycle6"/>
    <dgm:cxn modelId="{763D69D7-4B34-4987-AC76-692ACCCCDEDE}" type="presOf" srcId="{83DEEFC0-A999-463F-9C98-926EC48A7BDC}" destId="{F68A4794-4200-4D3E-B8B6-EF454C30A81D}" srcOrd="0" destOrd="0" presId="urn:microsoft.com/office/officeart/2005/8/layout/cycle6"/>
    <dgm:cxn modelId="{DFE77C9B-3B9D-44F9-A5D3-9D6AF170DB53}" srcId="{BB6BE9A4-C133-45F1-9233-980D9C50CAD3}" destId="{59A77762-BA3A-4C45-A51C-99D25F919FBD}" srcOrd="1" destOrd="0" parTransId="{57106EC3-4F8A-441F-AA1E-9BCC95B728BA}" sibTransId="{1D338470-66E7-4698-A06A-98FA6F6E670A}"/>
    <dgm:cxn modelId="{AF203B5E-907A-49C8-8472-10CBE0AC9547}" type="presOf" srcId="{BB6BE9A4-C133-45F1-9233-980D9C50CAD3}" destId="{EAE2EB7A-8C8D-4763-9393-ACD81604F058}" srcOrd="0" destOrd="0" presId="urn:microsoft.com/office/officeart/2005/8/layout/cycle6"/>
    <dgm:cxn modelId="{A06259F6-341B-4083-A621-55211B80B3FB}" type="presOf" srcId="{59A77762-BA3A-4C45-A51C-99D25F919FBD}" destId="{B80AB346-6325-4F85-893F-683E135D9562}" srcOrd="0" destOrd="0" presId="urn:microsoft.com/office/officeart/2005/8/layout/cycle6"/>
    <dgm:cxn modelId="{ADF7E9A6-A5B5-4FEE-B664-A17884E5618D}" type="presParOf" srcId="{EAE2EB7A-8C8D-4763-9393-ACD81604F058}" destId="{D13EAA0E-71E9-4EE7-81FF-29422E5FD364}" srcOrd="0" destOrd="0" presId="urn:microsoft.com/office/officeart/2005/8/layout/cycle6"/>
    <dgm:cxn modelId="{9863222F-4B6F-489E-8EA1-9E5733862359}" type="presParOf" srcId="{EAE2EB7A-8C8D-4763-9393-ACD81604F058}" destId="{32017E33-D334-45F4-B377-3C7215B42AA8}" srcOrd="1" destOrd="0" presId="urn:microsoft.com/office/officeart/2005/8/layout/cycle6"/>
    <dgm:cxn modelId="{246DB4AE-8313-4DE4-9C2B-7DE92357FEB7}" type="presParOf" srcId="{EAE2EB7A-8C8D-4763-9393-ACD81604F058}" destId="{C000E261-9A31-4674-82B1-004A93214844}" srcOrd="2" destOrd="0" presId="urn:microsoft.com/office/officeart/2005/8/layout/cycle6"/>
    <dgm:cxn modelId="{D7A64123-8A8A-4958-AC4B-452B4C3905F6}" type="presParOf" srcId="{EAE2EB7A-8C8D-4763-9393-ACD81604F058}" destId="{B80AB346-6325-4F85-893F-683E135D9562}" srcOrd="3" destOrd="0" presId="urn:microsoft.com/office/officeart/2005/8/layout/cycle6"/>
    <dgm:cxn modelId="{0BC5AEA1-E1E8-49D2-A714-0DE12638F37C}" type="presParOf" srcId="{EAE2EB7A-8C8D-4763-9393-ACD81604F058}" destId="{5FA84930-63AD-4784-8BA4-59A6847D5EA9}" srcOrd="4" destOrd="0" presId="urn:microsoft.com/office/officeart/2005/8/layout/cycle6"/>
    <dgm:cxn modelId="{4A53A48F-2C75-4935-9DA9-012BA20140A4}" type="presParOf" srcId="{EAE2EB7A-8C8D-4763-9393-ACD81604F058}" destId="{1B035FED-9112-4A9B-B198-D15B7A8365CF}" srcOrd="5" destOrd="0" presId="urn:microsoft.com/office/officeart/2005/8/layout/cycle6"/>
    <dgm:cxn modelId="{097BFC9E-4BE9-4B9C-BA09-BD2B6F77D863}" type="presParOf" srcId="{EAE2EB7A-8C8D-4763-9393-ACD81604F058}" destId="{994E51AB-245B-4761-9D12-7D8E4FBC2260}" srcOrd="6" destOrd="0" presId="urn:microsoft.com/office/officeart/2005/8/layout/cycle6"/>
    <dgm:cxn modelId="{C5028C58-1F39-49E1-88BD-ECC89E43177D}" type="presParOf" srcId="{EAE2EB7A-8C8D-4763-9393-ACD81604F058}" destId="{DE247A0F-9E43-49E5-A0C6-3CC848AAEC7E}" srcOrd="7" destOrd="0" presId="urn:microsoft.com/office/officeart/2005/8/layout/cycle6"/>
    <dgm:cxn modelId="{91A2E0FC-934B-437B-9E5E-550E9AFF62A5}" type="presParOf" srcId="{EAE2EB7A-8C8D-4763-9393-ACD81604F058}" destId="{3203E5F1-E025-4303-9469-38497460A449}" srcOrd="8" destOrd="0" presId="urn:microsoft.com/office/officeart/2005/8/layout/cycle6"/>
    <dgm:cxn modelId="{02D5B14E-627C-4B42-8BBC-32389E6480A3}" type="presParOf" srcId="{EAE2EB7A-8C8D-4763-9393-ACD81604F058}" destId="{2FF99203-F818-49F0-8288-6FDE209E5D61}" srcOrd="9" destOrd="0" presId="urn:microsoft.com/office/officeart/2005/8/layout/cycle6"/>
    <dgm:cxn modelId="{1E3A9C75-7C39-4594-84AC-ACA61B0D83AE}" type="presParOf" srcId="{EAE2EB7A-8C8D-4763-9393-ACD81604F058}" destId="{A60C16C5-D694-4033-A5CA-BF3D63154E1D}" srcOrd="10" destOrd="0" presId="urn:microsoft.com/office/officeart/2005/8/layout/cycle6"/>
    <dgm:cxn modelId="{31E666D3-BB12-4192-8FDB-B687F22E397F}" type="presParOf" srcId="{EAE2EB7A-8C8D-4763-9393-ACD81604F058}" destId="{C0A60D2A-061C-4B84-B4FD-2B29F067F9A3}" srcOrd="11" destOrd="0" presId="urn:microsoft.com/office/officeart/2005/8/layout/cycle6"/>
    <dgm:cxn modelId="{282F2D0C-5951-45A3-B436-4AB550C92441}" type="presParOf" srcId="{EAE2EB7A-8C8D-4763-9393-ACD81604F058}" destId="{A7DC7A72-68CC-42B1-9C52-8D26D35037C9}" srcOrd="12" destOrd="0" presId="urn:microsoft.com/office/officeart/2005/8/layout/cycle6"/>
    <dgm:cxn modelId="{32E78541-D829-4EDE-9CC0-B6735B1AC677}" type="presParOf" srcId="{EAE2EB7A-8C8D-4763-9393-ACD81604F058}" destId="{BAA7E47A-3A78-4D90-8C99-C08F8A6759EE}" srcOrd="13" destOrd="0" presId="urn:microsoft.com/office/officeart/2005/8/layout/cycle6"/>
    <dgm:cxn modelId="{EDEDADA6-5850-4514-B2EF-B277F50BDE60}" type="presParOf" srcId="{EAE2EB7A-8C8D-4763-9393-ACD81604F058}" destId="{F68A4794-4200-4D3E-B8B6-EF454C30A81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CA5964-001E-FE42-B80E-83972BF826D9}"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1D6A908D-05FE-614B-B567-09C69C7BBA8B}">
      <dgm:prSet custT="1"/>
      <dgm:spPr/>
      <dgm:t>
        <a:bodyPr/>
        <a:lstStyle/>
        <a:p>
          <a:pPr rtl="0"/>
          <a:r>
            <a:rPr lang="en-US" sz="1700" b="0" baseline="0" dirty="0" smtClean="0"/>
            <a:t>Principle 1 </a:t>
          </a:r>
          <a:endParaRPr lang="en-US" sz="1700" b="0" dirty="0">
            <a:solidFill>
              <a:schemeClr val="bg2">
                <a:lumMod val="20000"/>
                <a:lumOff val="80000"/>
              </a:schemeClr>
            </a:solidFill>
          </a:endParaRPr>
        </a:p>
      </dgm:t>
    </dgm:pt>
    <dgm:pt modelId="{55F28AA5-BD26-CF4D-9B19-0B422F7DEE90}" type="parTrans" cxnId="{931A585D-CEC1-864F-8E52-FDCB419B4191}">
      <dgm:prSet/>
      <dgm:spPr/>
      <dgm:t>
        <a:bodyPr/>
        <a:lstStyle/>
        <a:p>
          <a:endParaRPr lang="en-US"/>
        </a:p>
      </dgm:t>
    </dgm:pt>
    <dgm:pt modelId="{CB02281E-CBEC-814D-872E-116F9C4120F3}" type="sibTrans" cxnId="{931A585D-CEC1-864F-8E52-FDCB419B4191}">
      <dgm:prSet/>
      <dgm:spPr/>
      <dgm:t>
        <a:bodyPr/>
        <a:lstStyle/>
        <a:p>
          <a:endParaRPr lang="en-US"/>
        </a:p>
      </dgm:t>
    </dgm:pt>
    <dgm:pt modelId="{A3F5624C-C531-FE44-8850-D71D245F558E}">
      <dgm:prSet custT="1"/>
      <dgm:spPr/>
      <dgm:t>
        <a:bodyPr/>
        <a:lstStyle/>
        <a:p>
          <a:pPr rtl="0"/>
          <a:r>
            <a:rPr lang="en-US" sz="1700" dirty="0" smtClean="0">
              <a:solidFill>
                <a:schemeClr val="tx2"/>
              </a:solidFill>
            </a:rPr>
            <a:t>Maintain a referral base of multi-cultural professionals to direct students and families to. </a:t>
          </a:r>
          <a:endParaRPr lang="en-US" sz="1700" dirty="0">
            <a:solidFill>
              <a:schemeClr val="tx2"/>
            </a:solidFill>
          </a:endParaRPr>
        </a:p>
      </dgm:t>
    </dgm:pt>
    <dgm:pt modelId="{70E61DC3-D05F-3F47-923D-831799F145A1}" type="parTrans" cxnId="{5C46D1D0-2951-D146-B670-674028069621}">
      <dgm:prSet/>
      <dgm:spPr/>
      <dgm:t>
        <a:bodyPr/>
        <a:lstStyle/>
        <a:p>
          <a:endParaRPr lang="en-US"/>
        </a:p>
      </dgm:t>
    </dgm:pt>
    <dgm:pt modelId="{E14871BB-5685-454D-8D54-09F41FE832BF}" type="sibTrans" cxnId="{5C46D1D0-2951-D146-B670-674028069621}">
      <dgm:prSet/>
      <dgm:spPr/>
      <dgm:t>
        <a:bodyPr/>
        <a:lstStyle/>
        <a:p>
          <a:endParaRPr lang="en-US"/>
        </a:p>
      </dgm:t>
    </dgm:pt>
    <dgm:pt modelId="{D82A14CF-90B8-FC4D-83D3-1CCF07EA115A}">
      <dgm:prSet custT="1"/>
      <dgm:spPr/>
      <dgm:t>
        <a:bodyPr/>
        <a:lstStyle/>
        <a:p>
          <a:pPr rtl="0"/>
          <a:r>
            <a:rPr lang="en-US" sz="1700" b="0" baseline="0" dirty="0" smtClean="0">
              <a:solidFill>
                <a:schemeClr val="bg2">
                  <a:lumMod val="20000"/>
                  <a:lumOff val="80000"/>
                </a:schemeClr>
              </a:solidFill>
            </a:rPr>
            <a:t>Principle 2</a:t>
          </a:r>
          <a:endParaRPr lang="en-US" sz="1700" b="0" dirty="0">
            <a:solidFill>
              <a:schemeClr val="bg2">
                <a:lumMod val="20000"/>
                <a:lumOff val="80000"/>
              </a:schemeClr>
            </a:solidFill>
          </a:endParaRPr>
        </a:p>
      </dgm:t>
    </dgm:pt>
    <dgm:pt modelId="{88D8466C-1372-5D43-96F8-CC748CD04A0F}" type="parTrans" cxnId="{BD72F482-8EF4-7B4E-B2DB-7E2E410A6B09}">
      <dgm:prSet/>
      <dgm:spPr/>
      <dgm:t>
        <a:bodyPr/>
        <a:lstStyle/>
        <a:p>
          <a:endParaRPr lang="en-US"/>
        </a:p>
      </dgm:t>
    </dgm:pt>
    <dgm:pt modelId="{471CB701-07E6-5549-8E41-22B8EF4F50D7}" type="sibTrans" cxnId="{BD72F482-8EF4-7B4E-B2DB-7E2E410A6B09}">
      <dgm:prSet/>
      <dgm:spPr/>
      <dgm:t>
        <a:bodyPr/>
        <a:lstStyle/>
        <a:p>
          <a:endParaRPr lang="en-US"/>
        </a:p>
      </dgm:t>
    </dgm:pt>
    <dgm:pt modelId="{D516E3A0-E701-B84D-9CCA-296E920D7789}">
      <dgm:prSet custT="1"/>
      <dgm:spPr/>
      <dgm:t>
        <a:bodyPr/>
        <a:lstStyle/>
        <a:p>
          <a:pPr rtl="0"/>
          <a:r>
            <a:rPr lang="en-US" sz="1700" b="0" baseline="0" dirty="0" smtClean="0">
              <a:solidFill>
                <a:schemeClr val="bg2">
                  <a:lumMod val="20000"/>
                  <a:lumOff val="80000"/>
                </a:schemeClr>
              </a:solidFill>
            </a:rPr>
            <a:t>Principle 3</a:t>
          </a:r>
          <a:endParaRPr lang="en-US" sz="1700" b="0" dirty="0">
            <a:solidFill>
              <a:schemeClr val="bg2">
                <a:lumMod val="20000"/>
                <a:lumOff val="80000"/>
              </a:schemeClr>
            </a:solidFill>
          </a:endParaRPr>
        </a:p>
      </dgm:t>
    </dgm:pt>
    <dgm:pt modelId="{1CBA4824-60B5-F24E-8C1E-9CEB6822DB66}" type="parTrans" cxnId="{87A2132A-7B42-F941-B72A-22E97329574A}">
      <dgm:prSet/>
      <dgm:spPr/>
      <dgm:t>
        <a:bodyPr/>
        <a:lstStyle/>
        <a:p>
          <a:endParaRPr lang="en-US"/>
        </a:p>
      </dgm:t>
    </dgm:pt>
    <dgm:pt modelId="{44FAACF8-8CF1-2A43-9CDB-F4013D772D74}" type="sibTrans" cxnId="{87A2132A-7B42-F941-B72A-22E97329574A}">
      <dgm:prSet/>
      <dgm:spPr/>
      <dgm:t>
        <a:bodyPr/>
        <a:lstStyle/>
        <a:p>
          <a:endParaRPr lang="en-US"/>
        </a:p>
      </dgm:t>
    </dgm:pt>
    <dgm:pt modelId="{3403C277-FBB3-F849-B78D-0E2D268481DF}">
      <dgm:prSet custT="1"/>
      <dgm:spPr/>
      <dgm:t>
        <a:bodyPr/>
        <a:lstStyle/>
        <a:p>
          <a:pPr rtl="0"/>
          <a:r>
            <a:rPr lang="en-US" sz="1700" b="0" baseline="0" dirty="0" smtClean="0">
              <a:solidFill>
                <a:srgbClr val="534949"/>
              </a:solidFill>
            </a:rPr>
            <a:t>Recognize the role of help-seeking behaviors, customs and traditions, and natural support networks.</a:t>
          </a:r>
          <a:endParaRPr lang="en-US" sz="1700" dirty="0">
            <a:solidFill>
              <a:schemeClr val="tx2"/>
            </a:solidFill>
          </a:endParaRPr>
        </a:p>
      </dgm:t>
    </dgm:pt>
    <dgm:pt modelId="{02027F18-A2A3-A14C-BF80-86889B6DEC1E}" type="parTrans" cxnId="{31389203-A203-2048-A86B-BE2AB3729858}">
      <dgm:prSet/>
      <dgm:spPr/>
      <dgm:t>
        <a:bodyPr/>
        <a:lstStyle/>
        <a:p>
          <a:endParaRPr lang="en-US"/>
        </a:p>
      </dgm:t>
    </dgm:pt>
    <dgm:pt modelId="{BF310CC7-DB0A-7746-9D48-1643A4E0EF2F}" type="sibTrans" cxnId="{31389203-A203-2048-A86B-BE2AB3729858}">
      <dgm:prSet/>
      <dgm:spPr/>
      <dgm:t>
        <a:bodyPr/>
        <a:lstStyle/>
        <a:p>
          <a:endParaRPr lang="en-US"/>
        </a:p>
      </dgm:t>
    </dgm:pt>
    <dgm:pt modelId="{1B4AB4A3-D17B-F643-8E9D-6D5F57C72BA2}">
      <dgm:prSet custT="1"/>
      <dgm:spPr/>
      <dgm:t>
        <a:bodyPr/>
        <a:lstStyle/>
        <a:p>
          <a:pPr rtl="0"/>
          <a:r>
            <a:rPr lang="en-US" sz="1700" baseline="0" dirty="0" smtClean="0">
              <a:solidFill>
                <a:schemeClr val="tx2"/>
              </a:solidFill>
            </a:rPr>
            <a:t>Recognize the importance of culture and respect diversity. Ensure your school communicates a sense of acceptance and is welcoming of diverse groups (e.g. posters and pamphlets are representative of a variety of ethnic groups). </a:t>
          </a:r>
          <a:endParaRPr lang="en-US" sz="1700" dirty="0">
            <a:solidFill>
              <a:srgbClr val="534949"/>
            </a:solidFill>
          </a:endParaRPr>
        </a:p>
      </dgm:t>
    </dgm:pt>
    <dgm:pt modelId="{3974378E-2980-C943-923F-0E06238084AE}" type="parTrans" cxnId="{10E7856C-5542-7746-ABCB-49E7ACCA1A02}">
      <dgm:prSet/>
      <dgm:spPr/>
      <dgm:t>
        <a:bodyPr/>
        <a:lstStyle/>
        <a:p>
          <a:endParaRPr lang="en-US"/>
        </a:p>
      </dgm:t>
    </dgm:pt>
    <dgm:pt modelId="{34371265-ADF8-B745-A552-E1FEC26046B5}" type="sibTrans" cxnId="{10E7856C-5542-7746-ABCB-49E7ACCA1A02}">
      <dgm:prSet/>
      <dgm:spPr/>
      <dgm:t>
        <a:bodyPr/>
        <a:lstStyle/>
        <a:p>
          <a:endParaRPr lang="en-US"/>
        </a:p>
      </dgm:t>
    </dgm:pt>
    <dgm:pt modelId="{6F33028F-93D5-6542-8376-63402BEFD15C}" type="pres">
      <dgm:prSet presAssocID="{58CA5964-001E-FE42-B80E-83972BF826D9}" presName="linear" presStyleCnt="0">
        <dgm:presLayoutVars>
          <dgm:dir/>
          <dgm:animLvl val="lvl"/>
          <dgm:resizeHandles val="exact"/>
        </dgm:presLayoutVars>
      </dgm:prSet>
      <dgm:spPr/>
      <dgm:t>
        <a:bodyPr/>
        <a:lstStyle/>
        <a:p>
          <a:endParaRPr lang="en-US"/>
        </a:p>
      </dgm:t>
    </dgm:pt>
    <dgm:pt modelId="{A8E8EC4C-FA64-6647-89F9-9AFE18316F1D}" type="pres">
      <dgm:prSet presAssocID="{1D6A908D-05FE-614B-B567-09C69C7BBA8B}" presName="parentLin" presStyleCnt="0"/>
      <dgm:spPr/>
    </dgm:pt>
    <dgm:pt modelId="{FD96D9E8-99A1-4340-92D3-D1ED906D4467}" type="pres">
      <dgm:prSet presAssocID="{1D6A908D-05FE-614B-B567-09C69C7BBA8B}" presName="parentLeftMargin" presStyleLbl="node1" presStyleIdx="0" presStyleCnt="3"/>
      <dgm:spPr/>
      <dgm:t>
        <a:bodyPr/>
        <a:lstStyle/>
        <a:p>
          <a:endParaRPr lang="en-US"/>
        </a:p>
      </dgm:t>
    </dgm:pt>
    <dgm:pt modelId="{E5CDD726-509B-2F4C-92BD-57481D609EAF}" type="pres">
      <dgm:prSet presAssocID="{1D6A908D-05FE-614B-B567-09C69C7BBA8B}" presName="parentText" presStyleLbl="node1" presStyleIdx="0" presStyleCnt="3" custScaleY="41285" custLinFactNeighborY="2834">
        <dgm:presLayoutVars>
          <dgm:chMax val="0"/>
          <dgm:bulletEnabled val="1"/>
        </dgm:presLayoutVars>
      </dgm:prSet>
      <dgm:spPr/>
      <dgm:t>
        <a:bodyPr/>
        <a:lstStyle/>
        <a:p>
          <a:endParaRPr lang="en-US"/>
        </a:p>
      </dgm:t>
    </dgm:pt>
    <dgm:pt modelId="{CCC2AEE2-715D-0140-A56C-0B77405C0BB8}" type="pres">
      <dgm:prSet presAssocID="{1D6A908D-05FE-614B-B567-09C69C7BBA8B}" presName="negativeSpace" presStyleCnt="0"/>
      <dgm:spPr/>
    </dgm:pt>
    <dgm:pt modelId="{42D4F9F8-82A6-A040-83DF-3520360BCE0B}" type="pres">
      <dgm:prSet presAssocID="{1D6A908D-05FE-614B-B567-09C69C7BBA8B}" presName="childText" presStyleLbl="conFgAcc1" presStyleIdx="0" presStyleCnt="3">
        <dgm:presLayoutVars>
          <dgm:bulletEnabled val="1"/>
        </dgm:presLayoutVars>
      </dgm:prSet>
      <dgm:spPr/>
      <dgm:t>
        <a:bodyPr/>
        <a:lstStyle/>
        <a:p>
          <a:endParaRPr lang="en-US"/>
        </a:p>
      </dgm:t>
    </dgm:pt>
    <dgm:pt modelId="{8FFD9409-C82A-AE42-B99F-3CF989428E86}" type="pres">
      <dgm:prSet presAssocID="{CB02281E-CBEC-814D-872E-116F9C4120F3}" presName="spaceBetweenRectangles" presStyleCnt="0"/>
      <dgm:spPr/>
    </dgm:pt>
    <dgm:pt modelId="{E14C69AE-7B11-984D-AAF8-0692808A32AE}" type="pres">
      <dgm:prSet presAssocID="{D82A14CF-90B8-FC4D-83D3-1CCF07EA115A}" presName="parentLin" presStyleCnt="0"/>
      <dgm:spPr/>
    </dgm:pt>
    <dgm:pt modelId="{35FF9586-EAAB-854B-8EE1-FE2602AD92DF}" type="pres">
      <dgm:prSet presAssocID="{D82A14CF-90B8-FC4D-83D3-1CCF07EA115A}" presName="parentLeftMargin" presStyleLbl="node1" presStyleIdx="0" presStyleCnt="3"/>
      <dgm:spPr/>
      <dgm:t>
        <a:bodyPr/>
        <a:lstStyle/>
        <a:p>
          <a:endParaRPr lang="en-US"/>
        </a:p>
      </dgm:t>
    </dgm:pt>
    <dgm:pt modelId="{4C9BCCCA-B2E7-F743-A53F-6FFE75B88E89}" type="pres">
      <dgm:prSet presAssocID="{D82A14CF-90B8-FC4D-83D3-1CCF07EA115A}" presName="parentText" presStyleLbl="node1" presStyleIdx="1" presStyleCnt="3" custScaleY="39968">
        <dgm:presLayoutVars>
          <dgm:chMax val="0"/>
          <dgm:bulletEnabled val="1"/>
        </dgm:presLayoutVars>
      </dgm:prSet>
      <dgm:spPr/>
      <dgm:t>
        <a:bodyPr/>
        <a:lstStyle/>
        <a:p>
          <a:endParaRPr lang="en-US"/>
        </a:p>
      </dgm:t>
    </dgm:pt>
    <dgm:pt modelId="{AAFBF2CC-43D2-B747-B124-D8BD4F2981D4}" type="pres">
      <dgm:prSet presAssocID="{D82A14CF-90B8-FC4D-83D3-1CCF07EA115A}" presName="negativeSpace" presStyleCnt="0"/>
      <dgm:spPr/>
    </dgm:pt>
    <dgm:pt modelId="{D3143511-E92B-F54B-8D34-86C8A0E77024}" type="pres">
      <dgm:prSet presAssocID="{D82A14CF-90B8-FC4D-83D3-1CCF07EA115A}" presName="childText" presStyleLbl="conFgAcc1" presStyleIdx="1" presStyleCnt="3" custLinFactNeighborY="-7747">
        <dgm:presLayoutVars>
          <dgm:bulletEnabled val="1"/>
        </dgm:presLayoutVars>
      </dgm:prSet>
      <dgm:spPr/>
      <dgm:t>
        <a:bodyPr/>
        <a:lstStyle/>
        <a:p>
          <a:endParaRPr lang="en-US"/>
        </a:p>
      </dgm:t>
    </dgm:pt>
    <dgm:pt modelId="{60C7CD16-6AA3-4B45-879A-CC841915C724}" type="pres">
      <dgm:prSet presAssocID="{471CB701-07E6-5549-8E41-22B8EF4F50D7}" presName="spaceBetweenRectangles" presStyleCnt="0"/>
      <dgm:spPr/>
    </dgm:pt>
    <dgm:pt modelId="{AB54A8A6-4FF2-474C-A246-1948EDFB4464}" type="pres">
      <dgm:prSet presAssocID="{D516E3A0-E701-B84D-9CCA-296E920D7789}" presName="parentLin" presStyleCnt="0"/>
      <dgm:spPr/>
    </dgm:pt>
    <dgm:pt modelId="{3E0AB08E-9F5C-D345-A26D-AE20716F8F4F}" type="pres">
      <dgm:prSet presAssocID="{D516E3A0-E701-B84D-9CCA-296E920D7789}" presName="parentLeftMargin" presStyleLbl="node1" presStyleIdx="1" presStyleCnt="3"/>
      <dgm:spPr/>
      <dgm:t>
        <a:bodyPr/>
        <a:lstStyle/>
        <a:p>
          <a:endParaRPr lang="en-US"/>
        </a:p>
      </dgm:t>
    </dgm:pt>
    <dgm:pt modelId="{6B5BE316-BC6C-9848-946D-3B3D97F4807B}" type="pres">
      <dgm:prSet presAssocID="{D516E3A0-E701-B84D-9CCA-296E920D7789}" presName="parentText" presStyleLbl="node1" presStyleIdx="2" presStyleCnt="3" custScaleY="35790">
        <dgm:presLayoutVars>
          <dgm:chMax val="0"/>
          <dgm:bulletEnabled val="1"/>
        </dgm:presLayoutVars>
      </dgm:prSet>
      <dgm:spPr/>
      <dgm:t>
        <a:bodyPr/>
        <a:lstStyle/>
        <a:p>
          <a:endParaRPr lang="en-US"/>
        </a:p>
      </dgm:t>
    </dgm:pt>
    <dgm:pt modelId="{D8EF0CD5-42D4-354F-B815-FDBA19DC468A}" type="pres">
      <dgm:prSet presAssocID="{D516E3A0-E701-B84D-9CCA-296E920D7789}" presName="negativeSpace" presStyleCnt="0"/>
      <dgm:spPr/>
    </dgm:pt>
    <dgm:pt modelId="{D4CA5315-D16E-9A45-882E-40093138369F}" type="pres">
      <dgm:prSet presAssocID="{D516E3A0-E701-B84D-9CCA-296E920D7789}" presName="childText" presStyleLbl="conFgAcc1" presStyleIdx="2" presStyleCnt="3" custLinFactNeighborY="27938">
        <dgm:presLayoutVars>
          <dgm:bulletEnabled val="1"/>
        </dgm:presLayoutVars>
      </dgm:prSet>
      <dgm:spPr/>
      <dgm:t>
        <a:bodyPr/>
        <a:lstStyle/>
        <a:p>
          <a:endParaRPr lang="en-US"/>
        </a:p>
      </dgm:t>
    </dgm:pt>
  </dgm:ptLst>
  <dgm:cxnLst>
    <dgm:cxn modelId="{124DF379-61FF-3147-A083-A43CBF4C4CCB}" type="presOf" srcId="{1B4AB4A3-D17B-F643-8E9D-6D5F57C72BA2}" destId="{D4CA5315-D16E-9A45-882E-40093138369F}" srcOrd="0" destOrd="0" presId="urn:microsoft.com/office/officeart/2005/8/layout/list1"/>
    <dgm:cxn modelId="{BF70933C-A334-1947-B999-0AB791722B60}" type="presOf" srcId="{1D6A908D-05FE-614B-B567-09C69C7BBA8B}" destId="{E5CDD726-509B-2F4C-92BD-57481D609EAF}" srcOrd="1" destOrd="0" presId="urn:microsoft.com/office/officeart/2005/8/layout/list1"/>
    <dgm:cxn modelId="{609914E3-CA73-2742-A89F-5747CFFAE8A6}" type="presOf" srcId="{D516E3A0-E701-B84D-9CCA-296E920D7789}" destId="{3E0AB08E-9F5C-D345-A26D-AE20716F8F4F}" srcOrd="0" destOrd="0" presId="urn:microsoft.com/office/officeart/2005/8/layout/list1"/>
    <dgm:cxn modelId="{87A2132A-7B42-F941-B72A-22E97329574A}" srcId="{58CA5964-001E-FE42-B80E-83972BF826D9}" destId="{D516E3A0-E701-B84D-9CCA-296E920D7789}" srcOrd="2" destOrd="0" parTransId="{1CBA4824-60B5-F24E-8C1E-9CEB6822DB66}" sibTransId="{44FAACF8-8CF1-2A43-9CDB-F4013D772D74}"/>
    <dgm:cxn modelId="{57D89226-B104-3E4D-A6B9-5A28AD7C0F2C}" type="presOf" srcId="{D82A14CF-90B8-FC4D-83D3-1CCF07EA115A}" destId="{4C9BCCCA-B2E7-F743-A53F-6FFE75B88E89}" srcOrd="1" destOrd="0" presId="urn:microsoft.com/office/officeart/2005/8/layout/list1"/>
    <dgm:cxn modelId="{10E7856C-5542-7746-ABCB-49E7ACCA1A02}" srcId="{D516E3A0-E701-B84D-9CCA-296E920D7789}" destId="{1B4AB4A3-D17B-F643-8E9D-6D5F57C72BA2}" srcOrd="0" destOrd="0" parTransId="{3974378E-2980-C943-923F-0E06238084AE}" sibTransId="{34371265-ADF8-B745-A552-E1FEC26046B5}"/>
    <dgm:cxn modelId="{9411FE44-B840-DE44-9429-3D7BAF390034}" type="presOf" srcId="{D516E3A0-E701-B84D-9CCA-296E920D7789}" destId="{6B5BE316-BC6C-9848-946D-3B3D97F4807B}" srcOrd="1" destOrd="0" presId="urn:microsoft.com/office/officeart/2005/8/layout/list1"/>
    <dgm:cxn modelId="{36369179-288C-294A-8E25-3EDC8F65FB1C}" type="presOf" srcId="{1D6A908D-05FE-614B-B567-09C69C7BBA8B}" destId="{FD96D9E8-99A1-4340-92D3-D1ED906D4467}" srcOrd="0" destOrd="0" presId="urn:microsoft.com/office/officeart/2005/8/layout/list1"/>
    <dgm:cxn modelId="{11640E63-D3D8-C041-8D1A-7A3747BD762D}" type="presOf" srcId="{58CA5964-001E-FE42-B80E-83972BF826D9}" destId="{6F33028F-93D5-6542-8376-63402BEFD15C}" srcOrd="0" destOrd="0" presId="urn:microsoft.com/office/officeart/2005/8/layout/list1"/>
    <dgm:cxn modelId="{BD72F482-8EF4-7B4E-B2DB-7E2E410A6B09}" srcId="{58CA5964-001E-FE42-B80E-83972BF826D9}" destId="{D82A14CF-90B8-FC4D-83D3-1CCF07EA115A}" srcOrd="1" destOrd="0" parTransId="{88D8466C-1372-5D43-96F8-CC748CD04A0F}" sibTransId="{471CB701-07E6-5549-8E41-22B8EF4F50D7}"/>
    <dgm:cxn modelId="{931A585D-CEC1-864F-8E52-FDCB419B4191}" srcId="{58CA5964-001E-FE42-B80E-83972BF826D9}" destId="{1D6A908D-05FE-614B-B567-09C69C7BBA8B}" srcOrd="0" destOrd="0" parTransId="{55F28AA5-BD26-CF4D-9B19-0B422F7DEE90}" sibTransId="{CB02281E-CBEC-814D-872E-116F9C4120F3}"/>
    <dgm:cxn modelId="{20EC53AD-F4D3-6040-A5E7-964258869F80}" type="presOf" srcId="{3403C277-FBB3-F849-B78D-0E2D268481DF}" destId="{D3143511-E92B-F54B-8D34-86C8A0E77024}" srcOrd="0" destOrd="0" presId="urn:microsoft.com/office/officeart/2005/8/layout/list1"/>
    <dgm:cxn modelId="{4B0064E9-1D27-4A40-82CA-B6C326CD6BDD}" type="presOf" srcId="{D82A14CF-90B8-FC4D-83D3-1CCF07EA115A}" destId="{35FF9586-EAAB-854B-8EE1-FE2602AD92DF}" srcOrd="0" destOrd="0" presId="urn:microsoft.com/office/officeart/2005/8/layout/list1"/>
    <dgm:cxn modelId="{31389203-A203-2048-A86B-BE2AB3729858}" srcId="{D82A14CF-90B8-FC4D-83D3-1CCF07EA115A}" destId="{3403C277-FBB3-F849-B78D-0E2D268481DF}" srcOrd="0" destOrd="0" parTransId="{02027F18-A2A3-A14C-BF80-86889B6DEC1E}" sibTransId="{BF310CC7-DB0A-7746-9D48-1643A4E0EF2F}"/>
    <dgm:cxn modelId="{8C48121D-6333-504F-ADD2-C03473E26D73}" type="presOf" srcId="{A3F5624C-C531-FE44-8850-D71D245F558E}" destId="{42D4F9F8-82A6-A040-83DF-3520360BCE0B}" srcOrd="0" destOrd="0" presId="urn:microsoft.com/office/officeart/2005/8/layout/list1"/>
    <dgm:cxn modelId="{5C46D1D0-2951-D146-B670-674028069621}" srcId="{1D6A908D-05FE-614B-B567-09C69C7BBA8B}" destId="{A3F5624C-C531-FE44-8850-D71D245F558E}" srcOrd="0" destOrd="0" parTransId="{70E61DC3-D05F-3F47-923D-831799F145A1}" sibTransId="{E14871BB-5685-454D-8D54-09F41FE832BF}"/>
    <dgm:cxn modelId="{B68B9CF5-4DDB-A240-881C-B3709B6C1554}" type="presParOf" srcId="{6F33028F-93D5-6542-8376-63402BEFD15C}" destId="{A8E8EC4C-FA64-6647-89F9-9AFE18316F1D}" srcOrd="0" destOrd="0" presId="urn:microsoft.com/office/officeart/2005/8/layout/list1"/>
    <dgm:cxn modelId="{1FF22CBB-183C-CE4D-8EF7-827561F9796A}" type="presParOf" srcId="{A8E8EC4C-FA64-6647-89F9-9AFE18316F1D}" destId="{FD96D9E8-99A1-4340-92D3-D1ED906D4467}" srcOrd="0" destOrd="0" presId="urn:microsoft.com/office/officeart/2005/8/layout/list1"/>
    <dgm:cxn modelId="{0E727D56-4322-BF47-AEA3-28B2C08BACDC}" type="presParOf" srcId="{A8E8EC4C-FA64-6647-89F9-9AFE18316F1D}" destId="{E5CDD726-509B-2F4C-92BD-57481D609EAF}" srcOrd="1" destOrd="0" presId="urn:microsoft.com/office/officeart/2005/8/layout/list1"/>
    <dgm:cxn modelId="{B193D797-6061-C14E-82E9-CC7606C5C75C}" type="presParOf" srcId="{6F33028F-93D5-6542-8376-63402BEFD15C}" destId="{CCC2AEE2-715D-0140-A56C-0B77405C0BB8}" srcOrd="1" destOrd="0" presId="urn:microsoft.com/office/officeart/2005/8/layout/list1"/>
    <dgm:cxn modelId="{E268C189-F19A-AE41-9203-CE9A68D08B78}" type="presParOf" srcId="{6F33028F-93D5-6542-8376-63402BEFD15C}" destId="{42D4F9F8-82A6-A040-83DF-3520360BCE0B}" srcOrd="2" destOrd="0" presId="urn:microsoft.com/office/officeart/2005/8/layout/list1"/>
    <dgm:cxn modelId="{295DBEF4-BA1F-3941-AF6B-52B6AEFDC8BB}" type="presParOf" srcId="{6F33028F-93D5-6542-8376-63402BEFD15C}" destId="{8FFD9409-C82A-AE42-B99F-3CF989428E86}" srcOrd="3" destOrd="0" presId="urn:microsoft.com/office/officeart/2005/8/layout/list1"/>
    <dgm:cxn modelId="{A9401EDC-211B-FD40-8644-89639B873DD5}" type="presParOf" srcId="{6F33028F-93D5-6542-8376-63402BEFD15C}" destId="{E14C69AE-7B11-984D-AAF8-0692808A32AE}" srcOrd="4" destOrd="0" presId="urn:microsoft.com/office/officeart/2005/8/layout/list1"/>
    <dgm:cxn modelId="{3DA035B2-6091-2A41-B9D8-4E62A93D217C}" type="presParOf" srcId="{E14C69AE-7B11-984D-AAF8-0692808A32AE}" destId="{35FF9586-EAAB-854B-8EE1-FE2602AD92DF}" srcOrd="0" destOrd="0" presId="urn:microsoft.com/office/officeart/2005/8/layout/list1"/>
    <dgm:cxn modelId="{F91F8E02-EEED-634C-9325-12D2AB307425}" type="presParOf" srcId="{E14C69AE-7B11-984D-AAF8-0692808A32AE}" destId="{4C9BCCCA-B2E7-F743-A53F-6FFE75B88E89}" srcOrd="1" destOrd="0" presId="urn:microsoft.com/office/officeart/2005/8/layout/list1"/>
    <dgm:cxn modelId="{39148F52-937E-3A48-9880-BD983F024E5C}" type="presParOf" srcId="{6F33028F-93D5-6542-8376-63402BEFD15C}" destId="{AAFBF2CC-43D2-B747-B124-D8BD4F2981D4}" srcOrd="5" destOrd="0" presId="urn:microsoft.com/office/officeart/2005/8/layout/list1"/>
    <dgm:cxn modelId="{A0F9E993-FB7B-5940-9473-1B762DFFD01E}" type="presParOf" srcId="{6F33028F-93D5-6542-8376-63402BEFD15C}" destId="{D3143511-E92B-F54B-8D34-86C8A0E77024}" srcOrd="6" destOrd="0" presId="urn:microsoft.com/office/officeart/2005/8/layout/list1"/>
    <dgm:cxn modelId="{1AFA2BEA-B633-0E4D-85BD-0535ED0C6147}" type="presParOf" srcId="{6F33028F-93D5-6542-8376-63402BEFD15C}" destId="{60C7CD16-6AA3-4B45-879A-CC841915C724}" srcOrd="7" destOrd="0" presId="urn:microsoft.com/office/officeart/2005/8/layout/list1"/>
    <dgm:cxn modelId="{A1233250-8084-D241-8771-95D41FE402C7}" type="presParOf" srcId="{6F33028F-93D5-6542-8376-63402BEFD15C}" destId="{AB54A8A6-4FF2-474C-A246-1948EDFB4464}" srcOrd="8" destOrd="0" presId="urn:microsoft.com/office/officeart/2005/8/layout/list1"/>
    <dgm:cxn modelId="{330EED2E-AB88-B74B-BEAA-EF47FBAEF755}" type="presParOf" srcId="{AB54A8A6-4FF2-474C-A246-1948EDFB4464}" destId="{3E0AB08E-9F5C-D345-A26D-AE20716F8F4F}" srcOrd="0" destOrd="0" presId="urn:microsoft.com/office/officeart/2005/8/layout/list1"/>
    <dgm:cxn modelId="{674CDC37-7B06-8348-AB21-9542C7F2266C}" type="presParOf" srcId="{AB54A8A6-4FF2-474C-A246-1948EDFB4464}" destId="{6B5BE316-BC6C-9848-946D-3B3D97F4807B}" srcOrd="1" destOrd="0" presId="urn:microsoft.com/office/officeart/2005/8/layout/list1"/>
    <dgm:cxn modelId="{53716703-0D15-224A-B357-3EB5B8269134}" type="presParOf" srcId="{6F33028F-93D5-6542-8376-63402BEFD15C}" destId="{D8EF0CD5-42D4-354F-B815-FDBA19DC468A}" srcOrd="9" destOrd="0" presId="urn:microsoft.com/office/officeart/2005/8/layout/list1"/>
    <dgm:cxn modelId="{F29F36D3-DC36-1241-B856-9FD3EA94C1EE}" type="presParOf" srcId="{6F33028F-93D5-6542-8376-63402BEFD15C}" destId="{D4CA5315-D16E-9A45-882E-40093138369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429D53-1160-A04F-ABD9-668119B757C7}"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CD83C6B-F9D9-9941-BD3D-35EAFC552BE4}">
      <dgm:prSet custT="1"/>
      <dgm:spPr/>
      <dgm:t>
        <a:bodyPr/>
        <a:lstStyle/>
        <a:p>
          <a:pPr rtl="0"/>
          <a:r>
            <a:rPr lang="en-US" sz="1700" b="0" baseline="0" dirty="0" smtClean="0"/>
            <a:t>Principle 4</a:t>
          </a:r>
          <a:endParaRPr lang="en-US" sz="1700" b="0" dirty="0"/>
        </a:p>
      </dgm:t>
    </dgm:pt>
    <dgm:pt modelId="{125EA179-E473-EA41-9F02-644720B4F599}" type="parTrans" cxnId="{F0855EDA-1763-6D49-95F8-0E8DA01FA187}">
      <dgm:prSet/>
      <dgm:spPr/>
      <dgm:t>
        <a:bodyPr/>
        <a:lstStyle/>
        <a:p>
          <a:endParaRPr lang="en-US"/>
        </a:p>
      </dgm:t>
    </dgm:pt>
    <dgm:pt modelId="{68D32EDC-5975-5A4E-B921-7645C1E60A3F}" type="sibTrans" cxnId="{F0855EDA-1763-6D49-95F8-0E8DA01FA187}">
      <dgm:prSet/>
      <dgm:spPr/>
      <dgm:t>
        <a:bodyPr/>
        <a:lstStyle/>
        <a:p>
          <a:endParaRPr lang="en-US"/>
        </a:p>
      </dgm:t>
    </dgm:pt>
    <dgm:pt modelId="{EB57EA23-DC2B-614E-A278-52154D1F29F3}">
      <dgm:prSet custT="1"/>
      <dgm:spPr/>
      <dgm:t>
        <a:bodyPr/>
        <a:lstStyle/>
        <a:p>
          <a:pPr rtl="0"/>
          <a:r>
            <a:rPr lang="en-US" sz="1700" baseline="0" dirty="0" smtClean="0">
              <a:solidFill>
                <a:srgbClr val="534949"/>
              </a:solidFill>
            </a:rPr>
            <a:t>Enhance efforts to recruit, retain, and promote staff/volunteers who are representative of the district/community area.</a:t>
          </a:r>
          <a:endParaRPr lang="en-US" sz="1700" b="0" dirty="0">
            <a:solidFill>
              <a:srgbClr val="534949"/>
            </a:solidFill>
          </a:endParaRPr>
        </a:p>
      </dgm:t>
    </dgm:pt>
    <dgm:pt modelId="{7C3D5F99-B1E3-4647-A143-33380AFD4CC8}" type="parTrans" cxnId="{B452B2C3-04AF-2848-AAD3-AA4AC0A74AEB}">
      <dgm:prSet/>
      <dgm:spPr/>
      <dgm:t>
        <a:bodyPr/>
        <a:lstStyle/>
        <a:p>
          <a:endParaRPr lang="en-US"/>
        </a:p>
      </dgm:t>
    </dgm:pt>
    <dgm:pt modelId="{04A2D7AA-0EB3-8A43-B5F2-DAF8D10F52A5}" type="sibTrans" cxnId="{B452B2C3-04AF-2848-AAD3-AA4AC0A74AEB}">
      <dgm:prSet/>
      <dgm:spPr/>
      <dgm:t>
        <a:bodyPr/>
        <a:lstStyle/>
        <a:p>
          <a:endParaRPr lang="en-US"/>
        </a:p>
      </dgm:t>
    </dgm:pt>
    <dgm:pt modelId="{0134097C-B8C3-3649-A433-315F04C8EA01}">
      <dgm:prSet custT="1"/>
      <dgm:spPr/>
      <dgm:t>
        <a:bodyPr/>
        <a:lstStyle/>
        <a:p>
          <a:r>
            <a:rPr lang="en-US" sz="1700" b="0" baseline="0" dirty="0" smtClean="0"/>
            <a:t>Principle 6</a:t>
          </a:r>
          <a:endParaRPr lang="en-US" sz="1700" b="0" dirty="0"/>
        </a:p>
      </dgm:t>
    </dgm:pt>
    <dgm:pt modelId="{4BD0F305-1BBB-7640-911D-2F27204CD144}" type="parTrans" cxnId="{909E7E68-5EC7-EC44-96BB-65112CD8E329}">
      <dgm:prSet/>
      <dgm:spPr/>
      <dgm:t>
        <a:bodyPr/>
        <a:lstStyle/>
        <a:p>
          <a:endParaRPr lang="en-US"/>
        </a:p>
      </dgm:t>
    </dgm:pt>
    <dgm:pt modelId="{1E7B4018-03C3-0E4D-ABD1-1C24C6A0C8CB}" type="sibTrans" cxnId="{909E7E68-5EC7-EC44-96BB-65112CD8E329}">
      <dgm:prSet/>
      <dgm:spPr/>
      <dgm:t>
        <a:bodyPr/>
        <a:lstStyle/>
        <a:p>
          <a:endParaRPr lang="en-US"/>
        </a:p>
      </dgm:t>
    </dgm:pt>
    <dgm:pt modelId="{71A0F280-EBFD-8E43-96C0-65A009FFD5D4}">
      <dgm:prSet custT="1"/>
      <dgm:spPr/>
      <dgm:t>
        <a:bodyPr/>
        <a:lstStyle/>
        <a:p>
          <a:pPr rtl="0"/>
          <a:r>
            <a:rPr lang="en-US" sz="1700" b="0" baseline="0" dirty="0" smtClean="0">
              <a:solidFill>
                <a:srgbClr val="534949"/>
              </a:solidFill>
            </a:rPr>
            <a:t>Ensure that teachers and staff receive cross-cultural education and training, and their effectiveness in providing culturally competent care is assessed.</a:t>
          </a:r>
          <a:endParaRPr lang="en-US" sz="1700" b="0" dirty="0">
            <a:solidFill>
              <a:srgbClr val="534949"/>
            </a:solidFill>
          </a:endParaRPr>
        </a:p>
      </dgm:t>
    </dgm:pt>
    <dgm:pt modelId="{63A18C02-66A9-6046-BBF9-2588FB0B2B59}" type="parTrans" cxnId="{EB654441-0513-D843-BC78-F2D232592B38}">
      <dgm:prSet/>
      <dgm:spPr/>
      <dgm:t>
        <a:bodyPr/>
        <a:lstStyle/>
        <a:p>
          <a:endParaRPr lang="en-US"/>
        </a:p>
      </dgm:t>
    </dgm:pt>
    <dgm:pt modelId="{ED31E8F3-FB2B-E544-B319-FCCA397E32BC}" type="sibTrans" cxnId="{EB654441-0513-D843-BC78-F2D232592B38}">
      <dgm:prSet/>
      <dgm:spPr/>
      <dgm:t>
        <a:bodyPr/>
        <a:lstStyle/>
        <a:p>
          <a:endParaRPr lang="en-US"/>
        </a:p>
      </dgm:t>
    </dgm:pt>
    <dgm:pt modelId="{095DE0A8-086C-8846-B7D2-5B45FD95B8F2}">
      <dgm:prSet custT="1"/>
      <dgm:spPr/>
      <dgm:t>
        <a:bodyPr/>
        <a:lstStyle/>
        <a:p>
          <a:r>
            <a:rPr lang="en-US" sz="1700" b="0" baseline="0" dirty="0" smtClean="0"/>
            <a:t>Principle 5</a:t>
          </a:r>
          <a:endParaRPr lang="en-US" sz="1700" b="0" dirty="0"/>
        </a:p>
      </dgm:t>
    </dgm:pt>
    <dgm:pt modelId="{BBB0BB21-D4A0-3146-BD0D-F48A31E5C5AE}" type="parTrans" cxnId="{C777759E-B790-B740-95ED-16C8CE996467}">
      <dgm:prSet/>
      <dgm:spPr/>
      <dgm:t>
        <a:bodyPr/>
        <a:lstStyle/>
        <a:p>
          <a:endParaRPr lang="en-US"/>
        </a:p>
      </dgm:t>
    </dgm:pt>
    <dgm:pt modelId="{D57D7DF6-5AB0-3541-8416-305D3C0E14FF}" type="sibTrans" cxnId="{C777759E-B790-B740-95ED-16C8CE996467}">
      <dgm:prSet/>
      <dgm:spPr/>
      <dgm:t>
        <a:bodyPr/>
        <a:lstStyle/>
        <a:p>
          <a:endParaRPr lang="en-US"/>
        </a:p>
      </dgm:t>
    </dgm:pt>
    <dgm:pt modelId="{A77DF8E6-A6EC-F24C-B269-039DF3C88D4F}">
      <dgm:prSet custT="1"/>
      <dgm:spPr/>
      <dgm:t>
        <a:bodyPr/>
        <a:lstStyle/>
        <a:p>
          <a:pPr rtl="0"/>
          <a:r>
            <a:rPr lang="en-US" sz="1700" baseline="0" dirty="0" smtClean="0">
              <a:solidFill>
                <a:schemeClr val="tx2"/>
              </a:solidFill>
            </a:rPr>
            <a:t>Maintain a current profile of the cultural composition of the school/community.</a:t>
          </a:r>
          <a:endParaRPr lang="en-US" sz="1700" dirty="0"/>
        </a:p>
      </dgm:t>
    </dgm:pt>
    <dgm:pt modelId="{47DCBDE8-5F14-A048-BD2F-24842BBAD0C5}" type="parTrans" cxnId="{B0790D70-1332-424F-821D-270F981159EC}">
      <dgm:prSet/>
      <dgm:spPr/>
      <dgm:t>
        <a:bodyPr/>
        <a:lstStyle/>
        <a:p>
          <a:endParaRPr lang="en-US"/>
        </a:p>
      </dgm:t>
    </dgm:pt>
    <dgm:pt modelId="{ACD4FC91-8943-AA41-B3B2-63514D0039A3}" type="sibTrans" cxnId="{B0790D70-1332-424F-821D-270F981159EC}">
      <dgm:prSet/>
      <dgm:spPr/>
      <dgm:t>
        <a:bodyPr/>
        <a:lstStyle/>
        <a:p>
          <a:endParaRPr lang="en-US"/>
        </a:p>
      </dgm:t>
    </dgm:pt>
    <dgm:pt modelId="{EDC99B66-440D-854C-BBA6-E742977B5FE4}" type="pres">
      <dgm:prSet presAssocID="{C8429D53-1160-A04F-ABD9-668119B757C7}" presName="linear" presStyleCnt="0">
        <dgm:presLayoutVars>
          <dgm:dir/>
          <dgm:animLvl val="lvl"/>
          <dgm:resizeHandles val="exact"/>
        </dgm:presLayoutVars>
      </dgm:prSet>
      <dgm:spPr/>
      <dgm:t>
        <a:bodyPr/>
        <a:lstStyle/>
        <a:p>
          <a:endParaRPr lang="en-US"/>
        </a:p>
      </dgm:t>
    </dgm:pt>
    <dgm:pt modelId="{DBD8D548-9369-284E-874C-4B49052F7263}" type="pres">
      <dgm:prSet presAssocID="{DCD83C6B-F9D9-9941-BD3D-35EAFC552BE4}" presName="parentLin" presStyleCnt="0"/>
      <dgm:spPr/>
    </dgm:pt>
    <dgm:pt modelId="{A263E7B3-C0DD-C24B-98EE-790D697A563B}" type="pres">
      <dgm:prSet presAssocID="{DCD83C6B-F9D9-9941-BD3D-35EAFC552BE4}" presName="parentLeftMargin" presStyleLbl="node1" presStyleIdx="0" presStyleCnt="3"/>
      <dgm:spPr/>
      <dgm:t>
        <a:bodyPr/>
        <a:lstStyle/>
        <a:p>
          <a:endParaRPr lang="en-US"/>
        </a:p>
      </dgm:t>
    </dgm:pt>
    <dgm:pt modelId="{E63476F5-EB1B-1943-AEE9-02068E233899}" type="pres">
      <dgm:prSet presAssocID="{DCD83C6B-F9D9-9941-BD3D-35EAFC552BE4}" presName="parentText" presStyleLbl="node1" presStyleIdx="0" presStyleCnt="3" custScaleY="31949">
        <dgm:presLayoutVars>
          <dgm:chMax val="0"/>
          <dgm:bulletEnabled val="1"/>
        </dgm:presLayoutVars>
      </dgm:prSet>
      <dgm:spPr/>
      <dgm:t>
        <a:bodyPr/>
        <a:lstStyle/>
        <a:p>
          <a:endParaRPr lang="en-US"/>
        </a:p>
      </dgm:t>
    </dgm:pt>
    <dgm:pt modelId="{0B6B52B2-03A8-6249-94B5-621FB9AA959C}" type="pres">
      <dgm:prSet presAssocID="{DCD83C6B-F9D9-9941-BD3D-35EAFC552BE4}" presName="negativeSpace" presStyleCnt="0"/>
      <dgm:spPr/>
    </dgm:pt>
    <dgm:pt modelId="{1D1E5105-A164-B64C-AA41-A15E59114CA6}" type="pres">
      <dgm:prSet presAssocID="{DCD83C6B-F9D9-9941-BD3D-35EAFC552BE4}" presName="childText" presStyleLbl="conFgAcc1" presStyleIdx="0" presStyleCnt="3" custScaleY="87802">
        <dgm:presLayoutVars>
          <dgm:bulletEnabled val="1"/>
        </dgm:presLayoutVars>
      </dgm:prSet>
      <dgm:spPr/>
      <dgm:t>
        <a:bodyPr/>
        <a:lstStyle/>
        <a:p>
          <a:endParaRPr lang="en-US"/>
        </a:p>
      </dgm:t>
    </dgm:pt>
    <dgm:pt modelId="{A6B6E287-EDDB-414B-8DAB-1073B6FF5103}" type="pres">
      <dgm:prSet presAssocID="{68D32EDC-5975-5A4E-B921-7645C1E60A3F}" presName="spaceBetweenRectangles" presStyleCnt="0"/>
      <dgm:spPr/>
    </dgm:pt>
    <dgm:pt modelId="{2CDEF3C8-1A8D-ED46-880E-D01C94D0D540}" type="pres">
      <dgm:prSet presAssocID="{095DE0A8-086C-8846-B7D2-5B45FD95B8F2}" presName="parentLin" presStyleCnt="0"/>
      <dgm:spPr/>
    </dgm:pt>
    <dgm:pt modelId="{8439E6F8-BDBD-994E-929B-5079EF09D37E}" type="pres">
      <dgm:prSet presAssocID="{095DE0A8-086C-8846-B7D2-5B45FD95B8F2}" presName="parentLeftMargin" presStyleLbl="node1" presStyleIdx="0" presStyleCnt="3"/>
      <dgm:spPr/>
      <dgm:t>
        <a:bodyPr/>
        <a:lstStyle/>
        <a:p>
          <a:endParaRPr lang="en-US"/>
        </a:p>
      </dgm:t>
    </dgm:pt>
    <dgm:pt modelId="{FE5667B6-B7DA-CA41-AE63-4CD39347CB19}" type="pres">
      <dgm:prSet presAssocID="{095DE0A8-086C-8846-B7D2-5B45FD95B8F2}" presName="parentText" presStyleLbl="node1" presStyleIdx="1" presStyleCnt="3" custScaleY="33131">
        <dgm:presLayoutVars>
          <dgm:chMax val="0"/>
          <dgm:bulletEnabled val="1"/>
        </dgm:presLayoutVars>
      </dgm:prSet>
      <dgm:spPr/>
      <dgm:t>
        <a:bodyPr/>
        <a:lstStyle/>
        <a:p>
          <a:endParaRPr lang="en-US"/>
        </a:p>
      </dgm:t>
    </dgm:pt>
    <dgm:pt modelId="{A183A5F6-DDC4-B24F-B7CB-481DB5E56E9D}" type="pres">
      <dgm:prSet presAssocID="{095DE0A8-086C-8846-B7D2-5B45FD95B8F2}" presName="negativeSpace" presStyleCnt="0"/>
      <dgm:spPr/>
    </dgm:pt>
    <dgm:pt modelId="{70D68D24-3D9F-B246-B670-42729EAF2018}" type="pres">
      <dgm:prSet presAssocID="{095DE0A8-086C-8846-B7D2-5B45FD95B8F2}" presName="childText" presStyleLbl="conFgAcc1" presStyleIdx="1" presStyleCnt="3" custScaleY="86383">
        <dgm:presLayoutVars>
          <dgm:bulletEnabled val="1"/>
        </dgm:presLayoutVars>
      </dgm:prSet>
      <dgm:spPr/>
      <dgm:t>
        <a:bodyPr/>
        <a:lstStyle/>
        <a:p>
          <a:endParaRPr lang="en-US"/>
        </a:p>
      </dgm:t>
    </dgm:pt>
    <dgm:pt modelId="{89C9F979-DC23-074D-AA61-8B071FFFCA67}" type="pres">
      <dgm:prSet presAssocID="{D57D7DF6-5AB0-3541-8416-305D3C0E14FF}" presName="spaceBetweenRectangles" presStyleCnt="0"/>
      <dgm:spPr/>
    </dgm:pt>
    <dgm:pt modelId="{8DA0E70B-8F30-534B-9A77-4FDB07AF42B7}" type="pres">
      <dgm:prSet presAssocID="{0134097C-B8C3-3649-A433-315F04C8EA01}" presName="parentLin" presStyleCnt="0"/>
      <dgm:spPr/>
    </dgm:pt>
    <dgm:pt modelId="{33AF5D57-E3CD-3C4F-98F9-59D68781A4D8}" type="pres">
      <dgm:prSet presAssocID="{0134097C-B8C3-3649-A433-315F04C8EA01}" presName="parentLeftMargin" presStyleLbl="node1" presStyleIdx="1" presStyleCnt="3"/>
      <dgm:spPr/>
      <dgm:t>
        <a:bodyPr/>
        <a:lstStyle/>
        <a:p>
          <a:endParaRPr lang="en-US"/>
        </a:p>
      </dgm:t>
    </dgm:pt>
    <dgm:pt modelId="{12DEEB4B-83C3-2D4E-A4B5-CC1B821CF62E}" type="pres">
      <dgm:prSet presAssocID="{0134097C-B8C3-3649-A433-315F04C8EA01}" presName="parentText" presStyleLbl="node1" presStyleIdx="2" presStyleCnt="3" custScaleY="33680">
        <dgm:presLayoutVars>
          <dgm:chMax val="0"/>
          <dgm:bulletEnabled val="1"/>
        </dgm:presLayoutVars>
      </dgm:prSet>
      <dgm:spPr/>
      <dgm:t>
        <a:bodyPr/>
        <a:lstStyle/>
        <a:p>
          <a:endParaRPr lang="en-US"/>
        </a:p>
      </dgm:t>
    </dgm:pt>
    <dgm:pt modelId="{C7717DA6-61D8-3A45-BFBD-37E403AE91FB}" type="pres">
      <dgm:prSet presAssocID="{0134097C-B8C3-3649-A433-315F04C8EA01}" presName="negativeSpace" presStyleCnt="0"/>
      <dgm:spPr/>
    </dgm:pt>
    <dgm:pt modelId="{468692E1-BEED-4A41-86E6-496793BF391E}" type="pres">
      <dgm:prSet presAssocID="{0134097C-B8C3-3649-A433-315F04C8EA01}" presName="childText" presStyleLbl="conFgAcc1" presStyleIdx="2" presStyleCnt="3" custScaleY="84973">
        <dgm:presLayoutVars>
          <dgm:bulletEnabled val="1"/>
        </dgm:presLayoutVars>
      </dgm:prSet>
      <dgm:spPr/>
      <dgm:t>
        <a:bodyPr/>
        <a:lstStyle/>
        <a:p>
          <a:endParaRPr lang="en-US"/>
        </a:p>
      </dgm:t>
    </dgm:pt>
  </dgm:ptLst>
  <dgm:cxnLst>
    <dgm:cxn modelId="{B0790D70-1332-424F-821D-270F981159EC}" srcId="{095DE0A8-086C-8846-B7D2-5B45FD95B8F2}" destId="{A77DF8E6-A6EC-F24C-B269-039DF3C88D4F}" srcOrd="0" destOrd="0" parTransId="{47DCBDE8-5F14-A048-BD2F-24842BBAD0C5}" sibTransId="{ACD4FC91-8943-AA41-B3B2-63514D0039A3}"/>
    <dgm:cxn modelId="{0372C34C-C3A9-4347-9B4C-712F9E6F98AC}" type="presOf" srcId="{DCD83C6B-F9D9-9941-BD3D-35EAFC552BE4}" destId="{A263E7B3-C0DD-C24B-98EE-790D697A563B}" srcOrd="0" destOrd="0" presId="urn:microsoft.com/office/officeart/2005/8/layout/list1"/>
    <dgm:cxn modelId="{F0855EDA-1763-6D49-95F8-0E8DA01FA187}" srcId="{C8429D53-1160-A04F-ABD9-668119B757C7}" destId="{DCD83C6B-F9D9-9941-BD3D-35EAFC552BE4}" srcOrd="0" destOrd="0" parTransId="{125EA179-E473-EA41-9F02-644720B4F599}" sibTransId="{68D32EDC-5975-5A4E-B921-7645C1E60A3F}"/>
    <dgm:cxn modelId="{291D3818-A0C4-0C48-BED0-D7734CA2015A}" type="presOf" srcId="{0134097C-B8C3-3649-A433-315F04C8EA01}" destId="{33AF5D57-E3CD-3C4F-98F9-59D68781A4D8}" srcOrd="0" destOrd="0" presId="urn:microsoft.com/office/officeart/2005/8/layout/list1"/>
    <dgm:cxn modelId="{909E7E68-5EC7-EC44-96BB-65112CD8E329}" srcId="{C8429D53-1160-A04F-ABD9-668119B757C7}" destId="{0134097C-B8C3-3649-A433-315F04C8EA01}" srcOrd="2" destOrd="0" parTransId="{4BD0F305-1BBB-7640-911D-2F27204CD144}" sibTransId="{1E7B4018-03C3-0E4D-ABD1-1C24C6A0C8CB}"/>
    <dgm:cxn modelId="{2A528260-1911-1A4C-99F7-4778B7EB04A4}" type="presOf" srcId="{C8429D53-1160-A04F-ABD9-668119B757C7}" destId="{EDC99B66-440D-854C-BBA6-E742977B5FE4}" srcOrd="0" destOrd="0" presId="urn:microsoft.com/office/officeart/2005/8/layout/list1"/>
    <dgm:cxn modelId="{897A082D-5DCF-C74B-B3C3-C6B30533E781}" type="presOf" srcId="{095DE0A8-086C-8846-B7D2-5B45FD95B8F2}" destId="{8439E6F8-BDBD-994E-929B-5079EF09D37E}" srcOrd="0" destOrd="0" presId="urn:microsoft.com/office/officeart/2005/8/layout/list1"/>
    <dgm:cxn modelId="{099D63E2-4CBA-7A48-875D-31620A8FB128}" type="presOf" srcId="{DCD83C6B-F9D9-9941-BD3D-35EAFC552BE4}" destId="{E63476F5-EB1B-1943-AEE9-02068E233899}" srcOrd="1" destOrd="0" presId="urn:microsoft.com/office/officeart/2005/8/layout/list1"/>
    <dgm:cxn modelId="{9F6AE5F1-1163-BE47-974D-7B15AB24A693}" type="presOf" srcId="{A77DF8E6-A6EC-F24C-B269-039DF3C88D4F}" destId="{70D68D24-3D9F-B246-B670-42729EAF2018}" srcOrd="0" destOrd="0" presId="urn:microsoft.com/office/officeart/2005/8/layout/list1"/>
    <dgm:cxn modelId="{C63910FA-2654-E049-B8FE-038743C99D32}" type="presOf" srcId="{71A0F280-EBFD-8E43-96C0-65A009FFD5D4}" destId="{1D1E5105-A164-B64C-AA41-A15E59114CA6}" srcOrd="0" destOrd="0" presId="urn:microsoft.com/office/officeart/2005/8/layout/list1"/>
    <dgm:cxn modelId="{EB654441-0513-D843-BC78-F2D232592B38}" srcId="{DCD83C6B-F9D9-9941-BD3D-35EAFC552BE4}" destId="{71A0F280-EBFD-8E43-96C0-65A009FFD5D4}" srcOrd="0" destOrd="0" parTransId="{63A18C02-66A9-6046-BBF9-2588FB0B2B59}" sibTransId="{ED31E8F3-FB2B-E544-B319-FCCA397E32BC}"/>
    <dgm:cxn modelId="{89B9E78A-650F-1143-A275-905596E52AC1}" type="presOf" srcId="{095DE0A8-086C-8846-B7D2-5B45FD95B8F2}" destId="{FE5667B6-B7DA-CA41-AE63-4CD39347CB19}" srcOrd="1" destOrd="0" presId="urn:microsoft.com/office/officeart/2005/8/layout/list1"/>
    <dgm:cxn modelId="{C777759E-B790-B740-95ED-16C8CE996467}" srcId="{C8429D53-1160-A04F-ABD9-668119B757C7}" destId="{095DE0A8-086C-8846-B7D2-5B45FD95B8F2}" srcOrd="1" destOrd="0" parTransId="{BBB0BB21-D4A0-3146-BD0D-F48A31E5C5AE}" sibTransId="{D57D7DF6-5AB0-3541-8416-305D3C0E14FF}"/>
    <dgm:cxn modelId="{E2CC1016-8F73-DE4B-8959-31FD81DBCECC}" type="presOf" srcId="{0134097C-B8C3-3649-A433-315F04C8EA01}" destId="{12DEEB4B-83C3-2D4E-A4B5-CC1B821CF62E}" srcOrd="1" destOrd="0" presId="urn:microsoft.com/office/officeart/2005/8/layout/list1"/>
    <dgm:cxn modelId="{B452B2C3-04AF-2848-AAD3-AA4AC0A74AEB}" srcId="{0134097C-B8C3-3649-A433-315F04C8EA01}" destId="{EB57EA23-DC2B-614E-A278-52154D1F29F3}" srcOrd="0" destOrd="0" parTransId="{7C3D5F99-B1E3-4647-A143-33380AFD4CC8}" sibTransId="{04A2D7AA-0EB3-8A43-B5F2-DAF8D10F52A5}"/>
    <dgm:cxn modelId="{DB59F48D-52EA-154B-A148-2B010E72CC35}" type="presOf" srcId="{EB57EA23-DC2B-614E-A278-52154D1F29F3}" destId="{468692E1-BEED-4A41-86E6-496793BF391E}" srcOrd="0" destOrd="0" presId="urn:microsoft.com/office/officeart/2005/8/layout/list1"/>
    <dgm:cxn modelId="{CCE69EED-1051-D543-AC5F-827E62F7578D}" type="presParOf" srcId="{EDC99B66-440D-854C-BBA6-E742977B5FE4}" destId="{DBD8D548-9369-284E-874C-4B49052F7263}" srcOrd="0" destOrd="0" presId="urn:microsoft.com/office/officeart/2005/8/layout/list1"/>
    <dgm:cxn modelId="{A3C5E6E6-0CCC-4B4B-8FA9-CBFFF0BAA656}" type="presParOf" srcId="{DBD8D548-9369-284E-874C-4B49052F7263}" destId="{A263E7B3-C0DD-C24B-98EE-790D697A563B}" srcOrd="0" destOrd="0" presId="urn:microsoft.com/office/officeart/2005/8/layout/list1"/>
    <dgm:cxn modelId="{EFCD83D5-4AAD-FB46-9D42-FD4104A5BA52}" type="presParOf" srcId="{DBD8D548-9369-284E-874C-4B49052F7263}" destId="{E63476F5-EB1B-1943-AEE9-02068E233899}" srcOrd="1" destOrd="0" presId="urn:microsoft.com/office/officeart/2005/8/layout/list1"/>
    <dgm:cxn modelId="{043C53EC-7701-E042-8B31-FDC5E49F199C}" type="presParOf" srcId="{EDC99B66-440D-854C-BBA6-E742977B5FE4}" destId="{0B6B52B2-03A8-6249-94B5-621FB9AA959C}" srcOrd="1" destOrd="0" presId="urn:microsoft.com/office/officeart/2005/8/layout/list1"/>
    <dgm:cxn modelId="{07926436-3C94-EE45-98DD-DF83466E7C43}" type="presParOf" srcId="{EDC99B66-440D-854C-BBA6-E742977B5FE4}" destId="{1D1E5105-A164-B64C-AA41-A15E59114CA6}" srcOrd="2" destOrd="0" presId="urn:microsoft.com/office/officeart/2005/8/layout/list1"/>
    <dgm:cxn modelId="{F8669E0F-DE58-E049-BE9A-E53971F7EDAC}" type="presParOf" srcId="{EDC99B66-440D-854C-BBA6-E742977B5FE4}" destId="{A6B6E287-EDDB-414B-8DAB-1073B6FF5103}" srcOrd="3" destOrd="0" presId="urn:microsoft.com/office/officeart/2005/8/layout/list1"/>
    <dgm:cxn modelId="{467D9B5B-C0C3-4242-965E-5902D0F186A5}" type="presParOf" srcId="{EDC99B66-440D-854C-BBA6-E742977B5FE4}" destId="{2CDEF3C8-1A8D-ED46-880E-D01C94D0D540}" srcOrd="4" destOrd="0" presId="urn:microsoft.com/office/officeart/2005/8/layout/list1"/>
    <dgm:cxn modelId="{2672E2CB-3627-0246-ACF6-32A293B9D442}" type="presParOf" srcId="{2CDEF3C8-1A8D-ED46-880E-D01C94D0D540}" destId="{8439E6F8-BDBD-994E-929B-5079EF09D37E}" srcOrd="0" destOrd="0" presId="urn:microsoft.com/office/officeart/2005/8/layout/list1"/>
    <dgm:cxn modelId="{98D0CB37-57CF-674A-B702-FB50600EC8C9}" type="presParOf" srcId="{2CDEF3C8-1A8D-ED46-880E-D01C94D0D540}" destId="{FE5667B6-B7DA-CA41-AE63-4CD39347CB19}" srcOrd="1" destOrd="0" presId="urn:microsoft.com/office/officeart/2005/8/layout/list1"/>
    <dgm:cxn modelId="{88B4BC9C-9E94-5141-B6BA-66B48C853E7E}" type="presParOf" srcId="{EDC99B66-440D-854C-BBA6-E742977B5FE4}" destId="{A183A5F6-DDC4-B24F-B7CB-481DB5E56E9D}" srcOrd="5" destOrd="0" presId="urn:microsoft.com/office/officeart/2005/8/layout/list1"/>
    <dgm:cxn modelId="{7020CF15-0303-B642-A724-4CBFE9113A53}" type="presParOf" srcId="{EDC99B66-440D-854C-BBA6-E742977B5FE4}" destId="{70D68D24-3D9F-B246-B670-42729EAF2018}" srcOrd="6" destOrd="0" presId="urn:microsoft.com/office/officeart/2005/8/layout/list1"/>
    <dgm:cxn modelId="{F62C5ED1-BE7E-CA4F-8FF5-DF93919ACFFB}" type="presParOf" srcId="{EDC99B66-440D-854C-BBA6-E742977B5FE4}" destId="{89C9F979-DC23-074D-AA61-8B071FFFCA67}" srcOrd="7" destOrd="0" presId="urn:microsoft.com/office/officeart/2005/8/layout/list1"/>
    <dgm:cxn modelId="{AD0F83D0-636C-4846-BD7C-06F4B254F8B7}" type="presParOf" srcId="{EDC99B66-440D-854C-BBA6-E742977B5FE4}" destId="{8DA0E70B-8F30-534B-9A77-4FDB07AF42B7}" srcOrd="8" destOrd="0" presId="urn:microsoft.com/office/officeart/2005/8/layout/list1"/>
    <dgm:cxn modelId="{5458C618-D347-C047-BECC-185FFB5971FC}" type="presParOf" srcId="{8DA0E70B-8F30-534B-9A77-4FDB07AF42B7}" destId="{33AF5D57-E3CD-3C4F-98F9-59D68781A4D8}" srcOrd="0" destOrd="0" presId="urn:microsoft.com/office/officeart/2005/8/layout/list1"/>
    <dgm:cxn modelId="{EAED34DC-4026-4844-9757-BD89F75FCFC4}" type="presParOf" srcId="{8DA0E70B-8F30-534B-9A77-4FDB07AF42B7}" destId="{12DEEB4B-83C3-2D4E-A4B5-CC1B821CF62E}" srcOrd="1" destOrd="0" presId="urn:microsoft.com/office/officeart/2005/8/layout/list1"/>
    <dgm:cxn modelId="{C0CC1F66-E7BA-914A-879F-AC48B31D5E14}" type="presParOf" srcId="{EDC99B66-440D-854C-BBA6-E742977B5FE4}" destId="{C7717DA6-61D8-3A45-BFBD-37E403AE91FB}" srcOrd="9" destOrd="0" presId="urn:microsoft.com/office/officeart/2005/8/layout/list1"/>
    <dgm:cxn modelId="{2201E08F-7514-8E47-B9E5-D421B562DB41}" type="presParOf" srcId="{EDC99B66-440D-854C-BBA6-E742977B5FE4}" destId="{468692E1-BEED-4A41-86E6-496793BF391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DF86F0-DB61-7B43-ACE7-E09353D4E2A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73DCE447-428C-144A-9E6B-242C81964D5D}">
      <dgm:prSet custT="1"/>
      <dgm:spPr/>
      <dgm:t>
        <a:bodyPr/>
        <a:lstStyle/>
        <a:p>
          <a:pPr rtl="0"/>
          <a:r>
            <a:rPr lang="en-US" sz="1700" b="0" baseline="0" dirty="0" smtClean="0"/>
            <a:t>Principle 7</a:t>
          </a:r>
          <a:endParaRPr lang="en-US" sz="1700" b="0" dirty="0"/>
        </a:p>
      </dgm:t>
    </dgm:pt>
    <dgm:pt modelId="{8682C8CE-B971-F146-ACBC-41BC85695EDE}" type="parTrans" cxnId="{A05E6ED0-5CB9-1841-BE7C-ABBA620EECEC}">
      <dgm:prSet/>
      <dgm:spPr/>
      <dgm:t>
        <a:bodyPr/>
        <a:lstStyle/>
        <a:p>
          <a:endParaRPr lang="en-US"/>
        </a:p>
      </dgm:t>
    </dgm:pt>
    <dgm:pt modelId="{D7156E6F-3CAB-3344-9168-A6F624A19E6D}" type="sibTrans" cxnId="{A05E6ED0-5CB9-1841-BE7C-ABBA620EECEC}">
      <dgm:prSet/>
      <dgm:spPr/>
      <dgm:t>
        <a:bodyPr/>
        <a:lstStyle/>
        <a:p>
          <a:endParaRPr lang="en-US"/>
        </a:p>
      </dgm:t>
    </dgm:pt>
    <dgm:pt modelId="{B3F06461-0AFA-774F-91CF-6612237D0517}">
      <dgm:prSet custT="1"/>
      <dgm:spPr/>
      <dgm:t>
        <a:bodyPr/>
        <a:lstStyle/>
        <a:p>
          <a:pPr rtl="0"/>
          <a:r>
            <a:rPr lang="en-US" sz="1700" b="0" baseline="0" dirty="0" smtClean="0">
              <a:solidFill>
                <a:srgbClr val="534949"/>
              </a:solidFill>
            </a:rPr>
            <a:t>Work with community leaders who reflect the cultural diversity of youth at your school.</a:t>
          </a:r>
          <a:endParaRPr lang="en-US" sz="1700" b="0" dirty="0">
            <a:solidFill>
              <a:srgbClr val="534949"/>
            </a:solidFill>
          </a:endParaRPr>
        </a:p>
      </dgm:t>
    </dgm:pt>
    <dgm:pt modelId="{A15A1A68-D92D-C940-96DC-9B7F65F74503}" type="parTrans" cxnId="{36E9ED1C-FFA9-D045-9E76-62ECC10DBDE1}">
      <dgm:prSet/>
      <dgm:spPr/>
      <dgm:t>
        <a:bodyPr/>
        <a:lstStyle/>
        <a:p>
          <a:endParaRPr lang="en-US"/>
        </a:p>
      </dgm:t>
    </dgm:pt>
    <dgm:pt modelId="{166CEE1A-5414-484A-9166-D8CE88AB8F6B}" type="sibTrans" cxnId="{36E9ED1C-FFA9-D045-9E76-62ECC10DBDE1}">
      <dgm:prSet/>
      <dgm:spPr/>
      <dgm:t>
        <a:bodyPr/>
        <a:lstStyle/>
        <a:p>
          <a:endParaRPr lang="en-US"/>
        </a:p>
      </dgm:t>
    </dgm:pt>
    <dgm:pt modelId="{555B4C15-6B23-9E4A-826F-026EAA6D8AC3}">
      <dgm:prSet custT="1"/>
      <dgm:spPr/>
      <dgm:t>
        <a:bodyPr/>
        <a:lstStyle/>
        <a:p>
          <a:pPr rtl="0"/>
          <a:r>
            <a:rPr lang="en-US" sz="1700" b="0" baseline="0" dirty="0" smtClean="0">
              <a:solidFill>
                <a:schemeClr val="bg2">
                  <a:lumMod val="20000"/>
                  <a:lumOff val="80000"/>
                </a:schemeClr>
              </a:solidFill>
            </a:rPr>
            <a:t>Principle 8</a:t>
          </a:r>
          <a:endParaRPr lang="en-US" sz="1700" b="0" dirty="0">
            <a:solidFill>
              <a:schemeClr val="bg2">
                <a:lumMod val="20000"/>
                <a:lumOff val="80000"/>
              </a:schemeClr>
            </a:solidFill>
          </a:endParaRPr>
        </a:p>
      </dgm:t>
    </dgm:pt>
    <dgm:pt modelId="{20BE62C6-C544-164B-8D41-2C0B396DA403}" type="parTrans" cxnId="{8D398B0F-9D03-B449-8778-F0E2E4FAFBF5}">
      <dgm:prSet/>
      <dgm:spPr/>
      <dgm:t>
        <a:bodyPr/>
        <a:lstStyle/>
        <a:p>
          <a:endParaRPr lang="en-US"/>
        </a:p>
      </dgm:t>
    </dgm:pt>
    <dgm:pt modelId="{F11A789F-9702-E842-B32E-0CBAD17846DC}" type="sibTrans" cxnId="{8D398B0F-9D03-B449-8778-F0E2E4FAFBF5}">
      <dgm:prSet/>
      <dgm:spPr/>
      <dgm:t>
        <a:bodyPr/>
        <a:lstStyle/>
        <a:p>
          <a:endParaRPr lang="en-US"/>
        </a:p>
      </dgm:t>
    </dgm:pt>
    <dgm:pt modelId="{19109288-FD77-064F-B158-EDB58C73CF25}">
      <dgm:prSet custT="1"/>
      <dgm:spPr/>
      <dgm:t>
        <a:bodyPr/>
        <a:lstStyle/>
        <a:p>
          <a:pPr rtl="0"/>
          <a:r>
            <a:rPr lang="en-US" sz="1700" b="0" baseline="0" dirty="0" smtClean="0">
              <a:solidFill>
                <a:srgbClr val="534949"/>
              </a:solidFill>
            </a:rPr>
            <a:t>Ensure that services and information are culturally and linguistically competent. Offer and provide competent language assistance in a timely manner.</a:t>
          </a:r>
          <a:endParaRPr lang="en-US" sz="1700" b="0" dirty="0">
            <a:solidFill>
              <a:srgbClr val="534949"/>
            </a:solidFill>
          </a:endParaRPr>
        </a:p>
      </dgm:t>
    </dgm:pt>
    <dgm:pt modelId="{56C90697-C110-614A-893E-9B3F239636BA}" type="parTrans" cxnId="{4255F2BA-135E-2D48-9370-726A218BCBEF}">
      <dgm:prSet/>
      <dgm:spPr/>
      <dgm:t>
        <a:bodyPr/>
        <a:lstStyle/>
        <a:p>
          <a:endParaRPr lang="en-US"/>
        </a:p>
      </dgm:t>
    </dgm:pt>
    <dgm:pt modelId="{896BA5E6-482D-1A4C-A17E-25649D5D98F8}" type="sibTrans" cxnId="{4255F2BA-135E-2D48-9370-726A218BCBEF}">
      <dgm:prSet/>
      <dgm:spPr/>
      <dgm:t>
        <a:bodyPr/>
        <a:lstStyle/>
        <a:p>
          <a:endParaRPr lang="en-US"/>
        </a:p>
      </dgm:t>
    </dgm:pt>
    <dgm:pt modelId="{A3454D09-E78D-6446-86F1-ED2E86583DC2}">
      <dgm:prSet custT="1"/>
      <dgm:spPr/>
      <dgm:t>
        <a:bodyPr/>
        <a:lstStyle/>
        <a:p>
          <a:pPr rtl="0"/>
          <a:r>
            <a:rPr lang="en-US" sz="1700" b="0" baseline="0" dirty="0" smtClean="0"/>
            <a:t>Principle 9</a:t>
          </a:r>
          <a:endParaRPr lang="en-US" sz="1700" b="0" dirty="0"/>
        </a:p>
      </dgm:t>
    </dgm:pt>
    <dgm:pt modelId="{284EC4CC-3749-D948-BBD7-E2F3CBFDB054}" type="parTrans" cxnId="{B32A356B-31CD-D04E-AD31-B96ED770EF90}">
      <dgm:prSet/>
      <dgm:spPr/>
      <dgm:t>
        <a:bodyPr/>
        <a:lstStyle/>
        <a:p>
          <a:endParaRPr lang="en-US"/>
        </a:p>
      </dgm:t>
    </dgm:pt>
    <dgm:pt modelId="{D2451DAF-CCA5-4A42-BD17-5241257E1D77}" type="sibTrans" cxnId="{B32A356B-31CD-D04E-AD31-B96ED770EF90}">
      <dgm:prSet/>
      <dgm:spPr/>
      <dgm:t>
        <a:bodyPr/>
        <a:lstStyle/>
        <a:p>
          <a:endParaRPr lang="en-US"/>
        </a:p>
      </dgm:t>
    </dgm:pt>
    <dgm:pt modelId="{4D57AFC1-AEFB-BE4A-B70E-25DBF7E7AB79}">
      <dgm:prSet custT="1"/>
      <dgm:spPr/>
      <dgm:t>
        <a:bodyPr/>
        <a:lstStyle/>
        <a:p>
          <a:pPr rtl="0"/>
          <a:r>
            <a:rPr lang="en-US" sz="1700" b="0" baseline="0" dirty="0" smtClean="0">
              <a:solidFill>
                <a:srgbClr val="534949"/>
              </a:solidFill>
            </a:rPr>
            <a:t>Develop a strategic plan that identifies the goals, policies, and plans to provide services to culturally diverse populations.</a:t>
          </a:r>
          <a:endParaRPr lang="en-US" sz="1700" b="0" dirty="0">
            <a:solidFill>
              <a:srgbClr val="534949"/>
            </a:solidFill>
          </a:endParaRPr>
        </a:p>
      </dgm:t>
    </dgm:pt>
    <dgm:pt modelId="{76F672F8-F296-E240-9164-37B1581C9B61}" type="parTrans" cxnId="{3E9565BE-8DD7-5A42-A976-22BA57BD1103}">
      <dgm:prSet/>
      <dgm:spPr/>
      <dgm:t>
        <a:bodyPr/>
        <a:lstStyle/>
        <a:p>
          <a:endParaRPr lang="en-US"/>
        </a:p>
      </dgm:t>
    </dgm:pt>
    <dgm:pt modelId="{34DA4BC6-B6E0-BB45-8627-D6F2AACCCFF0}" type="sibTrans" cxnId="{3E9565BE-8DD7-5A42-A976-22BA57BD1103}">
      <dgm:prSet/>
      <dgm:spPr/>
      <dgm:t>
        <a:bodyPr/>
        <a:lstStyle/>
        <a:p>
          <a:endParaRPr lang="en-US"/>
        </a:p>
      </dgm:t>
    </dgm:pt>
    <dgm:pt modelId="{309375CB-4378-274C-8E81-5B479E4EEB24}" type="pres">
      <dgm:prSet presAssocID="{F2DF86F0-DB61-7B43-ACE7-E09353D4E2A1}" presName="linear" presStyleCnt="0">
        <dgm:presLayoutVars>
          <dgm:dir/>
          <dgm:animLvl val="lvl"/>
          <dgm:resizeHandles val="exact"/>
        </dgm:presLayoutVars>
      </dgm:prSet>
      <dgm:spPr/>
      <dgm:t>
        <a:bodyPr/>
        <a:lstStyle/>
        <a:p>
          <a:endParaRPr lang="en-US"/>
        </a:p>
      </dgm:t>
    </dgm:pt>
    <dgm:pt modelId="{AB3756A1-72A7-3B45-B361-99E0A2C61924}" type="pres">
      <dgm:prSet presAssocID="{73DCE447-428C-144A-9E6B-242C81964D5D}" presName="parentLin" presStyleCnt="0"/>
      <dgm:spPr/>
    </dgm:pt>
    <dgm:pt modelId="{A4601D57-29A6-2C46-9BDC-6B7EDBD523F5}" type="pres">
      <dgm:prSet presAssocID="{73DCE447-428C-144A-9E6B-242C81964D5D}" presName="parentLeftMargin" presStyleLbl="node1" presStyleIdx="0" presStyleCnt="3"/>
      <dgm:spPr/>
      <dgm:t>
        <a:bodyPr/>
        <a:lstStyle/>
        <a:p>
          <a:endParaRPr lang="en-US"/>
        </a:p>
      </dgm:t>
    </dgm:pt>
    <dgm:pt modelId="{FE11FF58-664E-8844-AB52-926D7A5EB266}" type="pres">
      <dgm:prSet presAssocID="{73DCE447-428C-144A-9E6B-242C81964D5D}" presName="parentText" presStyleLbl="node1" presStyleIdx="0" presStyleCnt="3" custScaleY="39075">
        <dgm:presLayoutVars>
          <dgm:chMax val="0"/>
          <dgm:bulletEnabled val="1"/>
        </dgm:presLayoutVars>
      </dgm:prSet>
      <dgm:spPr/>
      <dgm:t>
        <a:bodyPr/>
        <a:lstStyle/>
        <a:p>
          <a:endParaRPr lang="en-US"/>
        </a:p>
      </dgm:t>
    </dgm:pt>
    <dgm:pt modelId="{2AA15D41-383F-8341-9B04-6AF04BA86326}" type="pres">
      <dgm:prSet presAssocID="{73DCE447-428C-144A-9E6B-242C81964D5D}" presName="negativeSpace" presStyleCnt="0"/>
      <dgm:spPr/>
    </dgm:pt>
    <dgm:pt modelId="{CF3A50AF-AE9F-784D-BB83-D8A11F623D97}" type="pres">
      <dgm:prSet presAssocID="{73DCE447-428C-144A-9E6B-242C81964D5D}" presName="childText" presStyleLbl="conFgAcc1" presStyleIdx="0" presStyleCnt="3" custScaleY="88290">
        <dgm:presLayoutVars>
          <dgm:bulletEnabled val="1"/>
        </dgm:presLayoutVars>
      </dgm:prSet>
      <dgm:spPr/>
      <dgm:t>
        <a:bodyPr/>
        <a:lstStyle/>
        <a:p>
          <a:endParaRPr lang="en-US"/>
        </a:p>
      </dgm:t>
    </dgm:pt>
    <dgm:pt modelId="{3984C93A-5688-1447-B9FF-F2F77458AD7A}" type="pres">
      <dgm:prSet presAssocID="{D7156E6F-3CAB-3344-9168-A6F624A19E6D}" presName="spaceBetweenRectangles" presStyleCnt="0"/>
      <dgm:spPr/>
    </dgm:pt>
    <dgm:pt modelId="{E6AE392B-00FE-664C-800F-8537229A56A1}" type="pres">
      <dgm:prSet presAssocID="{555B4C15-6B23-9E4A-826F-026EAA6D8AC3}" presName="parentLin" presStyleCnt="0"/>
      <dgm:spPr/>
    </dgm:pt>
    <dgm:pt modelId="{18CAA00C-AE3C-0D42-A0B3-D74B654436E8}" type="pres">
      <dgm:prSet presAssocID="{555B4C15-6B23-9E4A-826F-026EAA6D8AC3}" presName="parentLeftMargin" presStyleLbl="node1" presStyleIdx="0" presStyleCnt="3"/>
      <dgm:spPr/>
      <dgm:t>
        <a:bodyPr/>
        <a:lstStyle/>
        <a:p>
          <a:endParaRPr lang="en-US"/>
        </a:p>
      </dgm:t>
    </dgm:pt>
    <dgm:pt modelId="{95F70EB7-1DF3-7046-8C99-4FA41D53C2F0}" type="pres">
      <dgm:prSet presAssocID="{555B4C15-6B23-9E4A-826F-026EAA6D8AC3}" presName="parentText" presStyleLbl="node1" presStyleIdx="1" presStyleCnt="3" custScaleY="36662">
        <dgm:presLayoutVars>
          <dgm:chMax val="0"/>
          <dgm:bulletEnabled val="1"/>
        </dgm:presLayoutVars>
      </dgm:prSet>
      <dgm:spPr/>
      <dgm:t>
        <a:bodyPr/>
        <a:lstStyle/>
        <a:p>
          <a:endParaRPr lang="en-US"/>
        </a:p>
      </dgm:t>
    </dgm:pt>
    <dgm:pt modelId="{ECE47734-1491-E846-87F4-CACC4BB1E787}" type="pres">
      <dgm:prSet presAssocID="{555B4C15-6B23-9E4A-826F-026EAA6D8AC3}" presName="negativeSpace" presStyleCnt="0"/>
      <dgm:spPr/>
    </dgm:pt>
    <dgm:pt modelId="{FE43EBAC-C41C-C943-B403-7B13C47A4C2A}" type="pres">
      <dgm:prSet presAssocID="{555B4C15-6B23-9E4A-826F-026EAA6D8AC3}" presName="childText" presStyleLbl="conFgAcc1" presStyleIdx="1" presStyleCnt="3" custScaleY="92613">
        <dgm:presLayoutVars>
          <dgm:bulletEnabled val="1"/>
        </dgm:presLayoutVars>
      </dgm:prSet>
      <dgm:spPr/>
      <dgm:t>
        <a:bodyPr/>
        <a:lstStyle/>
        <a:p>
          <a:endParaRPr lang="en-US"/>
        </a:p>
      </dgm:t>
    </dgm:pt>
    <dgm:pt modelId="{42C5E730-3DF4-7E41-AD16-51B5803DBF77}" type="pres">
      <dgm:prSet presAssocID="{F11A789F-9702-E842-B32E-0CBAD17846DC}" presName="spaceBetweenRectangles" presStyleCnt="0"/>
      <dgm:spPr/>
    </dgm:pt>
    <dgm:pt modelId="{8317C679-13DD-294A-B21D-F69AC1BBA4E0}" type="pres">
      <dgm:prSet presAssocID="{A3454D09-E78D-6446-86F1-ED2E86583DC2}" presName="parentLin" presStyleCnt="0"/>
      <dgm:spPr/>
    </dgm:pt>
    <dgm:pt modelId="{B9F239F8-D757-F046-9391-E575552275D3}" type="pres">
      <dgm:prSet presAssocID="{A3454D09-E78D-6446-86F1-ED2E86583DC2}" presName="parentLeftMargin" presStyleLbl="node1" presStyleIdx="1" presStyleCnt="3"/>
      <dgm:spPr/>
      <dgm:t>
        <a:bodyPr/>
        <a:lstStyle/>
        <a:p>
          <a:endParaRPr lang="en-US"/>
        </a:p>
      </dgm:t>
    </dgm:pt>
    <dgm:pt modelId="{63A7B365-7C7F-3D4C-A351-4A898DB8F422}" type="pres">
      <dgm:prSet presAssocID="{A3454D09-E78D-6446-86F1-ED2E86583DC2}" presName="parentText" presStyleLbl="node1" presStyleIdx="2" presStyleCnt="3" custScaleY="38550">
        <dgm:presLayoutVars>
          <dgm:chMax val="0"/>
          <dgm:bulletEnabled val="1"/>
        </dgm:presLayoutVars>
      </dgm:prSet>
      <dgm:spPr/>
      <dgm:t>
        <a:bodyPr/>
        <a:lstStyle/>
        <a:p>
          <a:endParaRPr lang="en-US"/>
        </a:p>
      </dgm:t>
    </dgm:pt>
    <dgm:pt modelId="{688026BE-BE23-F946-9A6E-C914ED1125CF}" type="pres">
      <dgm:prSet presAssocID="{A3454D09-E78D-6446-86F1-ED2E86583DC2}" presName="negativeSpace" presStyleCnt="0"/>
      <dgm:spPr/>
    </dgm:pt>
    <dgm:pt modelId="{6D4EFF6D-66EA-A14C-9F00-403CF9D76C6F}" type="pres">
      <dgm:prSet presAssocID="{A3454D09-E78D-6446-86F1-ED2E86583DC2}" presName="childText" presStyleLbl="conFgAcc1" presStyleIdx="2" presStyleCnt="3">
        <dgm:presLayoutVars>
          <dgm:bulletEnabled val="1"/>
        </dgm:presLayoutVars>
      </dgm:prSet>
      <dgm:spPr/>
      <dgm:t>
        <a:bodyPr/>
        <a:lstStyle/>
        <a:p>
          <a:endParaRPr lang="en-US"/>
        </a:p>
      </dgm:t>
    </dgm:pt>
  </dgm:ptLst>
  <dgm:cxnLst>
    <dgm:cxn modelId="{BCBEC17B-10CA-284E-9656-28E2740A750F}" type="presOf" srcId="{19109288-FD77-064F-B158-EDB58C73CF25}" destId="{FE43EBAC-C41C-C943-B403-7B13C47A4C2A}" srcOrd="0" destOrd="0" presId="urn:microsoft.com/office/officeart/2005/8/layout/list1"/>
    <dgm:cxn modelId="{DA3ED38E-FD87-584E-B2E5-8DA83E03920C}" type="presOf" srcId="{A3454D09-E78D-6446-86F1-ED2E86583DC2}" destId="{B9F239F8-D757-F046-9391-E575552275D3}" srcOrd="0" destOrd="0" presId="urn:microsoft.com/office/officeart/2005/8/layout/list1"/>
    <dgm:cxn modelId="{B32A356B-31CD-D04E-AD31-B96ED770EF90}" srcId="{F2DF86F0-DB61-7B43-ACE7-E09353D4E2A1}" destId="{A3454D09-E78D-6446-86F1-ED2E86583DC2}" srcOrd="2" destOrd="0" parTransId="{284EC4CC-3749-D948-BBD7-E2F3CBFDB054}" sibTransId="{D2451DAF-CCA5-4A42-BD17-5241257E1D77}"/>
    <dgm:cxn modelId="{A05E6ED0-5CB9-1841-BE7C-ABBA620EECEC}" srcId="{F2DF86F0-DB61-7B43-ACE7-E09353D4E2A1}" destId="{73DCE447-428C-144A-9E6B-242C81964D5D}" srcOrd="0" destOrd="0" parTransId="{8682C8CE-B971-F146-ACBC-41BC85695EDE}" sibTransId="{D7156E6F-3CAB-3344-9168-A6F624A19E6D}"/>
    <dgm:cxn modelId="{3E9565BE-8DD7-5A42-A976-22BA57BD1103}" srcId="{A3454D09-E78D-6446-86F1-ED2E86583DC2}" destId="{4D57AFC1-AEFB-BE4A-B70E-25DBF7E7AB79}" srcOrd="0" destOrd="0" parTransId="{76F672F8-F296-E240-9164-37B1581C9B61}" sibTransId="{34DA4BC6-B6E0-BB45-8627-D6F2AACCCFF0}"/>
    <dgm:cxn modelId="{4FA84CA6-B1DC-1E45-9E47-5CB341E886DE}" type="presOf" srcId="{555B4C15-6B23-9E4A-826F-026EAA6D8AC3}" destId="{95F70EB7-1DF3-7046-8C99-4FA41D53C2F0}" srcOrd="1" destOrd="0" presId="urn:microsoft.com/office/officeart/2005/8/layout/list1"/>
    <dgm:cxn modelId="{8D398B0F-9D03-B449-8778-F0E2E4FAFBF5}" srcId="{F2DF86F0-DB61-7B43-ACE7-E09353D4E2A1}" destId="{555B4C15-6B23-9E4A-826F-026EAA6D8AC3}" srcOrd="1" destOrd="0" parTransId="{20BE62C6-C544-164B-8D41-2C0B396DA403}" sibTransId="{F11A789F-9702-E842-B32E-0CBAD17846DC}"/>
    <dgm:cxn modelId="{E09CF76E-ECE8-7449-BCE5-77B53B1057AA}" type="presOf" srcId="{B3F06461-0AFA-774F-91CF-6612237D0517}" destId="{CF3A50AF-AE9F-784D-BB83-D8A11F623D97}" srcOrd="0" destOrd="0" presId="urn:microsoft.com/office/officeart/2005/8/layout/list1"/>
    <dgm:cxn modelId="{281BF3C3-D8AF-0E41-A76C-FC0FE7203E88}" type="presOf" srcId="{73DCE447-428C-144A-9E6B-242C81964D5D}" destId="{FE11FF58-664E-8844-AB52-926D7A5EB266}" srcOrd="1" destOrd="0" presId="urn:microsoft.com/office/officeart/2005/8/layout/list1"/>
    <dgm:cxn modelId="{EEE77AFF-7424-D544-A7E6-D1CE934F3B98}" type="presOf" srcId="{A3454D09-E78D-6446-86F1-ED2E86583DC2}" destId="{63A7B365-7C7F-3D4C-A351-4A898DB8F422}" srcOrd="1" destOrd="0" presId="urn:microsoft.com/office/officeart/2005/8/layout/list1"/>
    <dgm:cxn modelId="{4255F2BA-135E-2D48-9370-726A218BCBEF}" srcId="{555B4C15-6B23-9E4A-826F-026EAA6D8AC3}" destId="{19109288-FD77-064F-B158-EDB58C73CF25}" srcOrd="0" destOrd="0" parTransId="{56C90697-C110-614A-893E-9B3F239636BA}" sibTransId="{896BA5E6-482D-1A4C-A17E-25649D5D98F8}"/>
    <dgm:cxn modelId="{7E0BC85F-30F6-6B4D-AA4B-47AD1A945DB4}" type="presOf" srcId="{73DCE447-428C-144A-9E6B-242C81964D5D}" destId="{A4601D57-29A6-2C46-9BDC-6B7EDBD523F5}" srcOrd="0" destOrd="0" presId="urn:microsoft.com/office/officeart/2005/8/layout/list1"/>
    <dgm:cxn modelId="{36E9ED1C-FFA9-D045-9E76-62ECC10DBDE1}" srcId="{73DCE447-428C-144A-9E6B-242C81964D5D}" destId="{B3F06461-0AFA-774F-91CF-6612237D0517}" srcOrd="0" destOrd="0" parTransId="{A15A1A68-D92D-C940-96DC-9B7F65F74503}" sibTransId="{166CEE1A-5414-484A-9166-D8CE88AB8F6B}"/>
    <dgm:cxn modelId="{E310CB6F-80A1-CE48-9682-45488C45B9F7}" type="presOf" srcId="{F2DF86F0-DB61-7B43-ACE7-E09353D4E2A1}" destId="{309375CB-4378-274C-8E81-5B479E4EEB24}" srcOrd="0" destOrd="0" presId="urn:microsoft.com/office/officeart/2005/8/layout/list1"/>
    <dgm:cxn modelId="{9CB76EF5-8E38-284D-B8E2-41110A052D86}" type="presOf" srcId="{4D57AFC1-AEFB-BE4A-B70E-25DBF7E7AB79}" destId="{6D4EFF6D-66EA-A14C-9F00-403CF9D76C6F}" srcOrd="0" destOrd="0" presId="urn:microsoft.com/office/officeart/2005/8/layout/list1"/>
    <dgm:cxn modelId="{0639CB2A-2CE8-704D-9076-D0843451EBAE}" type="presOf" srcId="{555B4C15-6B23-9E4A-826F-026EAA6D8AC3}" destId="{18CAA00C-AE3C-0D42-A0B3-D74B654436E8}" srcOrd="0" destOrd="0" presId="urn:microsoft.com/office/officeart/2005/8/layout/list1"/>
    <dgm:cxn modelId="{6750B330-2F40-6840-A9BC-A35C3F836461}" type="presParOf" srcId="{309375CB-4378-274C-8E81-5B479E4EEB24}" destId="{AB3756A1-72A7-3B45-B361-99E0A2C61924}" srcOrd="0" destOrd="0" presId="urn:microsoft.com/office/officeart/2005/8/layout/list1"/>
    <dgm:cxn modelId="{5D36232D-F5C2-F945-8740-0FF983FF5115}" type="presParOf" srcId="{AB3756A1-72A7-3B45-B361-99E0A2C61924}" destId="{A4601D57-29A6-2C46-9BDC-6B7EDBD523F5}" srcOrd="0" destOrd="0" presId="urn:microsoft.com/office/officeart/2005/8/layout/list1"/>
    <dgm:cxn modelId="{4E101155-1CF8-A84D-86EF-4E2CC9A75C60}" type="presParOf" srcId="{AB3756A1-72A7-3B45-B361-99E0A2C61924}" destId="{FE11FF58-664E-8844-AB52-926D7A5EB266}" srcOrd="1" destOrd="0" presId="urn:microsoft.com/office/officeart/2005/8/layout/list1"/>
    <dgm:cxn modelId="{5741858F-C77B-3B48-9CFE-2DC0CDF86363}" type="presParOf" srcId="{309375CB-4378-274C-8E81-5B479E4EEB24}" destId="{2AA15D41-383F-8341-9B04-6AF04BA86326}" srcOrd="1" destOrd="0" presId="urn:microsoft.com/office/officeart/2005/8/layout/list1"/>
    <dgm:cxn modelId="{2D0C15E7-FC78-0D48-812E-3DBBDF35ADD0}" type="presParOf" srcId="{309375CB-4378-274C-8E81-5B479E4EEB24}" destId="{CF3A50AF-AE9F-784D-BB83-D8A11F623D97}" srcOrd="2" destOrd="0" presId="urn:microsoft.com/office/officeart/2005/8/layout/list1"/>
    <dgm:cxn modelId="{70244B35-7BBA-6745-9834-FF29510EF9A9}" type="presParOf" srcId="{309375CB-4378-274C-8E81-5B479E4EEB24}" destId="{3984C93A-5688-1447-B9FF-F2F77458AD7A}" srcOrd="3" destOrd="0" presId="urn:microsoft.com/office/officeart/2005/8/layout/list1"/>
    <dgm:cxn modelId="{01754D9E-8FD6-8242-8159-020DA06A0B46}" type="presParOf" srcId="{309375CB-4378-274C-8E81-5B479E4EEB24}" destId="{E6AE392B-00FE-664C-800F-8537229A56A1}" srcOrd="4" destOrd="0" presId="urn:microsoft.com/office/officeart/2005/8/layout/list1"/>
    <dgm:cxn modelId="{C4B61795-D194-9944-99E8-82271D638EED}" type="presParOf" srcId="{E6AE392B-00FE-664C-800F-8537229A56A1}" destId="{18CAA00C-AE3C-0D42-A0B3-D74B654436E8}" srcOrd="0" destOrd="0" presId="urn:microsoft.com/office/officeart/2005/8/layout/list1"/>
    <dgm:cxn modelId="{7BFC75A4-F96C-6A4E-B681-E74E6A85305F}" type="presParOf" srcId="{E6AE392B-00FE-664C-800F-8537229A56A1}" destId="{95F70EB7-1DF3-7046-8C99-4FA41D53C2F0}" srcOrd="1" destOrd="0" presId="urn:microsoft.com/office/officeart/2005/8/layout/list1"/>
    <dgm:cxn modelId="{4F5A9A1F-CB7F-0E4D-8B7C-2FEF0611C1EE}" type="presParOf" srcId="{309375CB-4378-274C-8E81-5B479E4EEB24}" destId="{ECE47734-1491-E846-87F4-CACC4BB1E787}" srcOrd="5" destOrd="0" presId="urn:microsoft.com/office/officeart/2005/8/layout/list1"/>
    <dgm:cxn modelId="{DA6F2991-3228-3D48-891F-5755B9750D61}" type="presParOf" srcId="{309375CB-4378-274C-8E81-5B479E4EEB24}" destId="{FE43EBAC-C41C-C943-B403-7B13C47A4C2A}" srcOrd="6" destOrd="0" presId="urn:microsoft.com/office/officeart/2005/8/layout/list1"/>
    <dgm:cxn modelId="{641E4EFB-22F6-5347-B6B1-55699024A449}" type="presParOf" srcId="{309375CB-4378-274C-8E81-5B479E4EEB24}" destId="{42C5E730-3DF4-7E41-AD16-51B5803DBF77}" srcOrd="7" destOrd="0" presId="urn:microsoft.com/office/officeart/2005/8/layout/list1"/>
    <dgm:cxn modelId="{DC2CFA79-5C4F-154E-9ED8-25D0DEF7E42D}" type="presParOf" srcId="{309375CB-4378-274C-8E81-5B479E4EEB24}" destId="{8317C679-13DD-294A-B21D-F69AC1BBA4E0}" srcOrd="8" destOrd="0" presId="urn:microsoft.com/office/officeart/2005/8/layout/list1"/>
    <dgm:cxn modelId="{E8D8E12E-5084-5642-9FD4-A2FA39AB7298}" type="presParOf" srcId="{8317C679-13DD-294A-B21D-F69AC1BBA4E0}" destId="{B9F239F8-D757-F046-9391-E575552275D3}" srcOrd="0" destOrd="0" presId="urn:microsoft.com/office/officeart/2005/8/layout/list1"/>
    <dgm:cxn modelId="{C7A5634D-C521-C44F-B934-80120D6E7C47}" type="presParOf" srcId="{8317C679-13DD-294A-B21D-F69AC1BBA4E0}" destId="{63A7B365-7C7F-3D4C-A351-4A898DB8F422}" srcOrd="1" destOrd="0" presId="urn:microsoft.com/office/officeart/2005/8/layout/list1"/>
    <dgm:cxn modelId="{5E7E2570-FBD5-DA45-8101-444FF7BE0D48}" type="presParOf" srcId="{309375CB-4378-274C-8E81-5B479E4EEB24}" destId="{688026BE-BE23-F946-9A6E-C914ED1125CF}" srcOrd="9" destOrd="0" presId="urn:microsoft.com/office/officeart/2005/8/layout/list1"/>
    <dgm:cxn modelId="{C22C201D-DBC6-964B-B201-72B1037CD137}" type="presParOf" srcId="{309375CB-4378-274C-8E81-5B479E4EEB24}" destId="{6D4EFF6D-66EA-A14C-9F00-403CF9D76C6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24273C-0440-4155-9EC6-915A3345E082}" type="doc">
      <dgm:prSet loTypeId="urn:microsoft.com/office/officeart/2005/8/layout/pyramid1" loCatId="pyramid" qsTypeId="urn:microsoft.com/office/officeart/2005/8/quickstyle/simple1" qsCatId="simple" csTypeId="urn:microsoft.com/office/officeart/2005/8/colors/accent1_2" csCatId="accent1" phldr="1"/>
      <dgm:spPr/>
    </dgm:pt>
    <dgm:pt modelId="{D382BA46-969D-4499-A007-4FF0029BEE0F}">
      <dgm:prSet phldrT="[Text]"/>
      <dgm:spPr/>
      <dgm:t>
        <a:bodyPr/>
        <a:lstStyle/>
        <a:p>
          <a:r>
            <a:rPr lang="en-US" dirty="0" smtClean="0"/>
            <a:t>5%</a:t>
          </a:r>
          <a:endParaRPr lang="en-US" dirty="0"/>
        </a:p>
      </dgm:t>
    </dgm:pt>
    <dgm:pt modelId="{A129D63D-47FC-47A7-995F-A5B41807D23C}" type="parTrans" cxnId="{155D5935-F2B4-46C4-8413-2D70FBB51376}">
      <dgm:prSet/>
      <dgm:spPr/>
      <dgm:t>
        <a:bodyPr/>
        <a:lstStyle/>
        <a:p>
          <a:endParaRPr lang="en-US"/>
        </a:p>
      </dgm:t>
    </dgm:pt>
    <dgm:pt modelId="{B570E398-E4F4-4971-94A7-5867FD698E28}" type="sibTrans" cxnId="{155D5935-F2B4-46C4-8413-2D70FBB51376}">
      <dgm:prSet/>
      <dgm:spPr/>
      <dgm:t>
        <a:bodyPr/>
        <a:lstStyle/>
        <a:p>
          <a:endParaRPr lang="en-US"/>
        </a:p>
      </dgm:t>
    </dgm:pt>
    <dgm:pt modelId="{9AACC2E6-A795-45A1-871A-DC37309AA0A1}">
      <dgm:prSet phldrT="[Text]"/>
      <dgm:spPr/>
      <dgm:t>
        <a:bodyPr/>
        <a:lstStyle/>
        <a:p>
          <a:r>
            <a:rPr lang="en-US" dirty="0" smtClean="0"/>
            <a:t>15%</a:t>
          </a:r>
          <a:endParaRPr lang="en-US" dirty="0"/>
        </a:p>
      </dgm:t>
    </dgm:pt>
    <dgm:pt modelId="{08A17908-C609-4CBB-B35D-C183FFF1D787}" type="parTrans" cxnId="{838327B8-E0A7-4B11-ACD4-19CACB778922}">
      <dgm:prSet/>
      <dgm:spPr/>
      <dgm:t>
        <a:bodyPr/>
        <a:lstStyle/>
        <a:p>
          <a:endParaRPr lang="en-US"/>
        </a:p>
      </dgm:t>
    </dgm:pt>
    <dgm:pt modelId="{A2724053-46F1-4137-8D77-B3896F3F5CFE}" type="sibTrans" cxnId="{838327B8-E0A7-4B11-ACD4-19CACB778922}">
      <dgm:prSet/>
      <dgm:spPr/>
      <dgm:t>
        <a:bodyPr/>
        <a:lstStyle/>
        <a:p>
          <a:endParaRPr lang="en-US"/>
        </a:p>
      </dgm:t>
    </dgm:pt>
    <dgm:pt modelId="{D76F97FF-EF9B-4261-A21C-3747F9BB8B50}">
      <dgm:prSet phldrT="[Text]"/>
      <dgm:spPr/>
      <dgm:t>
        <a:bodyPr/>
        <a:lstStyle/>
        <a:p>
          <a:r>
            <a:rPr lang="en-US" dirty="0" smtClean="0"/>
            <a:t>80%</a:t>
          </a:r>
          <a:endParaRPr lang="en-US" dirty="0"/>
        </a:p>
      </dgm:t>
    </dgm:pt>
    <dgm:pt modelId="{79030404-4BEA-463D-A525-CA387F7CA63A}" type="parTrans" cxnId="{1325A2BC-11B1-458A-8305-D97FDA174EB0}">
      <dgm:prSet/>
      <dgm:spPr/>
      <dgm:t>
        <a:bodyPr/>
        <a:lstStyle/>
        <a:p>
          <a:endParaRPr lang="en-US"/>
        </a:p>
      </dgm:t>
    </dgm:pt>
    <dgm:pt modelId="{D98A9E8C-675B-4A9F-8D25-5258A9A144B7}" type="sibTrans" cxnId="{1325A2BC-11B1-458A-8305-D97FDA174EB0}">
      <dgm:prSet/>
      <dgm:spPr/>
      <dgm:t>
        <a:bodyPr/>
        <a:lstStyle/>
        <a:p>
          <a:endParaRPr lang="en-US"/>
        </a:p>
      </dgm:t>
    </dgm:pt>
    <dgm:pt modelId="{0406ADA3-E204-4E15-BF16-46430388BE80}" type="pres">
      <dgm:prSet presAssocID="{3B24273C-0440-4155-9EC6-915A3345E082}" presName="Name0" presStyleCnt="0">
        <dgm:presLayoutVars>
          <dgm:dir/>
          <dgm:animLvl val="lvl"/>
          <dgm:resizeHandles val="exact"/>
        </dgm:presLayoutVars>
      </dgm:prSet>
      <dgm:spPr/>
    </dgm:pt>
    <dgm:pt modelId="{F217316E-7A59-4B83-842C-49F84D28C214}" type="pres">
      <dgm:prSet presAssocID="{D382BA46-969D-4499-A007-4FF0029BEE0F}" presName="Name8" presStyleCnt="0"/>
      <dgm:spPr/>
    </dgm:pt>
    <dgm:pt modelId="{74265D80-333D-4DBE-A165-3273A55B2BF1}" type="pres">
      <dgm:prSet presAssocID="{D382BA46-969D-4499-A007-4FF0029BEE0F}" presName="level" presStyleLbl="node1" presStyleIdx="0" presStyleCnt="3">
        <dgm:presLayoutVars>
          <dgm:chMax val="1"/>
          <dgm:bulletEnabled val="1"/>
        </dgm:presLayoutVars>
      </dgm:prSet>
      <dgm:spPr/>
      <dgm:t>
        <a:bodyPr/>
        <a:lstStyle/>
        <a:p>
          <a:endParaRPr lang="en-US"/>
        </a:p>
      </dgm:t>
    </dgm:pt>
    <dgm:pt modelId="{29C0D4DB-B5BF-4618-9229-E99D922AFAA3}" type="pres">
      <dgm:prSet presAssocID="{D382BA46-969D-4499-A007-4FF0029BEE0F}" presName="levelTx" presStyleLbl="revTx" presStyleIdx="0" presStyleCnt="0">
        <dgm:presLayoutVars>
          <dgm:chMax val="1"/>
          <dgm:bulletEnabled val="1"/>
        </dgm:presLayoutVars>
      </dgm:prSet>
      <dgm:spPr/>
      <dgm:t>
        <a:bodyPr/>
        <a:lstStyle/>
        <a:p>
          <a:endParaRPr lang="en-US"/>
        </a:p>
      </dgm:t>
    </dgm:pt>
    <dgm:pt modelId="{5BA4CA27-220C-4146-951A-9723BACA2F37}" type="pres">
      <dgm:prSet presAssocID="{9AACC2E6-A795-45A1-871A-DC37309AA0A1}" presName="Name8" presStyleCnt="0"/>
      <dgm:spPr/>
    </dgm:pt>
    <dgm:pt modelId="{0E2FCDB1-1534-4EE4-991D-C6AF739A1205}" type="pres">
      <dgm:prSet presAssocID="{9AACC2E6-A795-45A1-871A-DC37309AA0A1}" presName="level" presStyleLbl="node1" presStyleIdx="1" presStyleCnt="3">
        <dgm:presLayoutVars>
          <dgm:chMax val="1"/>
          <dgm:bulletEnabled val="1"/>
        </dgm:presLayoutVars>
      </dgm:prSet>
      <dgm:spPr/>
      <dgm:t>
        <a:bodyPr/>
        <a:lstStyle/>
        <a:p>
          <a:endParaRPr lang="en-US"/>
        </a:p>
      </dgm:t>
    </dgm:pt>
    <dgm:pt modelId="{98BFD0DE-3E03-4582-B779-5C31B797ADC9}" type="pres">
      <dgm:prSet presAssocID="{9AACC2E6-A795-45A1-871A-DC37309AA0A1}" presName="levelTx" presStyleLbl="revTx" presStyleIdx="0" presStyleCnt="0">
        <dgm:presLayoutVars>
          <dgm:chMax val="1"/>
          <dgm:bulletEnabled val="1"/>
        </dgm:presLayoutVars>
      </dgm:prSet>
      <dgm:spPr/>
      <dgm:t>
        <a:bodyPr/>
        <a:lstStyle/>
        <a:p>
          <a:endParaRPr lang="en-US"/>
        </a:p>
      </dgm:t>
    </dgm:pt>
    <dgm:pt modelId="{F3ADD0B7-526E-4C65-8CF1-694C5C65DCDE}" type="pres">
      <dgm:prSet presAssocID="{D76F97FF-EF9B-4261-A21C-3747F9BB8B50}" presName="Name8" presStyleCnt="0"/>
      <dgm:spPr/>
    </dgm:pt>
    <dgm:pt modelId="{FF37E876-A1A4-4EDD-B5AF-5261324907C8}" type="pres">
      <dgm:prSet presAssocID="{D76F97FF-EF9B-4261-A21C-3747F9BB8B50}" presName="level" presStyleLbl="node1" presStyleIdx="2" presStyleCnt="3">
        <dgm:presLayoutVars>
          <dgm:chMax val="1"/>
          <dgm:bulletEnabled val="1"/>
        </dgm:presLayoutVars>
      </dgm:prSet>
      <dgm:spPr/>
      <dgm:t>
        <a:bodyPr/>
        <a:lstStyle/>
        <a:p>
          <a:endParaRPr lang="en-US"/>
        </a:p>
      </dgm:t>
    </dgm:pt>
    <dgm:pt modelId="{6DFBBAC8-5B97-40CA-AAD0-B4DFC2F437D7}" type="pres">
      <dgm:prSet presAssocID="{D76F97FF-EF9B-4261-A21C-3747F9BB8B50}" presName="levelTx" presStyleLbl="revTx" presStyleIdx="0" presStyleCnt="0">
        <dgm:presLayoutVars>
          <dgm:chMax val="1"/>
          <dgm:bulletEnabled val="1"/>
        </dgm:presLayoutVars>
      </dgm:prSet>
      <dgm:spPr/>
      <dgm:t>
        <a:bodyPr/>
        <a:lstStyle/>
        <a:p>
          <a:endParaRPr lang="en-US"/>
        </a:p>
      </dgm:t>
    </dgm:pt>
  </dgm:ptLst>
  <dgm:cxnLst>
    <dgm:cxn modelId="{547C28DB-5397-4741-8FD8-A53942A7DA7D}" type="presOf" srcId="{3B24273C-0440-4155-9EC6-915A3345E082}" destId="{0406ADA3-E204-4E15-BF16-46430388BE80}" srcOrd="0" destOrd="0" presId="urn:microsoft.com/office/officeart/2005/8/layout/pyramid1"/>
    <dgm:cxn modelId="{838327B8-E0A7-4B11-ACD4-19CACB778922}" srcId="{3B24273C-0440-4155-9EC6-915A3345E082}" destId="{9AACC2E6-A795-45A1-871A-DC37309AA0A1}" srcOrd="1" destOrd="0" parTransId="{08A17908-C609-4CBB-B35D-C183FFF1D787}" sibTransId="{A2724053-46F1-4137-8D77-B3896F3F5CFE}"/>
    <dgm:cxn modelId="{15313EEE-8FF1-4F5A-B41C-A87E18412A35}" type="presOf" srcId="{D76F97FF-EF9B-4261-A21C-3747F9BB8B50}" destId="{6DFBBAC8-5B97-40CA-AAD0-B4DFC2F437D7}" srcOrd="1" destOrd="0" presId="urn:microsoft.com/office/officeart/2005/8/layout/pyramid1"/>
    <dgm:cxn modelId="{2F0330BF-8DA3-4725-BD55-4B68ACE28C02}" type="presOf" srcId="{D382BA46-969D-4499-A007-4FF0029BEE0F}" destId="{29C0D4DB-B5BF-4618-9229-E99D922AFAA3}" srcOrd="1" destOrd="0" presId="urn:microsoft.com/office/officeart/2005/8/layout/pyramid1"/>
    <dgm:cxn modelId="{1325A2BC-11B1-458A-8305-D97FDA174EB0}" srcId="{3B24273C-0440-4155-9EC6-915A3345E082}" destId="{D76F97FF-EF9B-4261-A21C-3747F9BB8B50}" srcOrd="2" destOrd="0" parTransId="{79030404-4BEA-463D-A525-CA387F7CA63A}" sibTransId="{D98A9E8C-675B-4A9F-8D25-5258A9A144B7}"/>
    <dgm:cxn modelId="{C70D0D07-9226-49CD-8754-7D6F941D5B96}" type="presOf" srcId="{D76F97FF-EF9B-4261-A21C-3747F9BB8B50}" destId="{FF37E876-A1A4-4EDD-B5AF-5261324907C8}" srcOrd="0" destOrd="0" presId="urn:microsoft.com/office/officeart/2005/8/layout/pyramid1"/>
    <dgm:cxn modelId="{155D5935-F2B4-46C4-8413-2D70FBB51376}" srcId="{3B24273C-0440-4155-9EC6-915A3345E082}" destId="{D382BA46-969D-4499-A007-4FF0029BEE0F}" srcOrd="0" destOrd="0" parTransId="{A129D63D-47FC-47A7-995F-A5B41807D23C}" sibTransId="{B570E398-E4F4-4971-94A7-5867FD698E28}"/>
    <dgm:cxn modelId="{5E9DFC43-08D5-41C9-B9C0-652AB18A4538}" type="presOf" srcId="{D382BA46-969D-4499-A007-4FF0029BEE0F}" destId="{74265D80-333D-4DBE-A165-3273A55B2BF1}" srcOrd="0" destOrd="0" presId="urn:microsoft.com/office/officeart/2005/8/layout/pyramid1"/>
    <dgm:cxn modelId="{FB1C060E-6965-4ABD-9105-65FAA383C306}" type="presOf" srcId="{9AACC2E6-A795-45A1-871A-DC37309AA0A1}" destId="{0E2FCDB1-1534-4EE4-991D-C6AF739A1205}" srcOrd="0" destOrd="0" presId="urn:microsoft.com/office/officeart/2005/8/layout/pyramid1"/>
    <dgm:cxn modelId="{5D5F357D-3CE2-4E77-840D-D227B603A140}" type="presOf" srcId="{9AACC2E6-A795-45A1-871A-DC37309AA0A1}" destId="{98BFD0DE-3E03-4582-B779-5C31B797ADC9}" srcOrd="1" destOrd="0" presId="urn:microsoft.com/office/officeart/2005/8/layout/pyramid1"/>
    <dgm:cxn modelId="{4E7A1E6A-8B0A-4768-94FB-CCAECD396F24}" type="presParOf" srcId="{0406ADA3-E204-4E15-BF16-46430388BE80}" destId="{F217316E-7A59-4B83-842C-49F84D28C214}" srcOrd="0" destOrd="0" presId="urn:microsoft.com/office/officeart/2005/8/layout/pyramid1"/>
    <dgm:cxn modelId="{5D3220F3-B04F-4AD4-B71A-4208407430E7}" type="presParOf" srcId="{F217316E-7A59-4B83-842C-49F84D28C214}" destId="{74265D80-333D-4DBE-A165-3273A55B2BF1}" srcOrd="0" destOrd="0" presId="urn:microsoft.com/office/officeart/2005/8/layout/pyramid1"/>
    <dgm:cxn modelId="{7A9530BF-D887-4A61-BDEC-8A8F7CED2141}" type="presParOf" srcId="{F217316E-7A59-4B83-842C-49F84D28C214}" destId="{29C0D4DB-B5BF-4618-9229-E99D922AFAA3}" srcOrd="1" destOrd="0" presId="urn:microsoft.com/office/officeart/2005/8/layout/pyramid1"/>
    <dgm:cxn modelId="{8626B6E6-EE5B-483D-B445-44BAC47DC5C5}" type="presParOf" srcId="{0406ADA3-E204-4E15-BF16-46430388BE80}" destId="{5BA4CA27-220C-4146-951A-9723BACA2F37}" srcOrd="1" destOrd="0" presId="urn:microsoft.com/office/officeart/2005/8/layout/pyramid1"/>
    <dgm:cxn modelId="{FFF04EE7-A83F-4F04-B597-0679BE6EABF8}" type="presParOf" srcId="{5BA4CA27-220C-4146-951A-9723BACA2F37}" destId="{0E2FCDB1-1534-4EE4-991D-C6AF739A1205}" srcOrd="0" destOrd="0" presId="urn:microsoft.com/office/officeart/2005/8/layout/pyramid1"/>
    <dgm:cxn modelId="{A8C89FD5-8E9B-46CB-A99A-70770A0718DE}" type="presParOf" srcId="{5BA4CA27-220C-4146-951A-9723BACA2F37}" destId="{98BFD0DE-3E03-4582-B779-5C31B797ADC9}" srcOrd="1" destOrd="0" presId="urn:microsoft.com/office/officeart/2005/8/layout/pyramid1"/>
    <dgm:cxn modelId="{9D22C510-7142-4F9A-ADD6-9A1629C0A7A1}" type="presParOf" srcId="{0406ADA3-E204-4E15-BF16-46430388BE80}" destId="{F3ADD0B7-526E-4C65-8CF1-694C5C65DCDE}" srcOrd="2" destOrd="0" presId="urn:microsoft.com/office/officeart/2005/8/layout/pyramid1"/>
    <dgm:cxn modelId="{9A31301D-FAF7-4FD3-924B-2CB252E1FBAA}" type="presParOf" srcId="{F3ADD0B7-526E-4C65-8CF1-694C5C65DCDE}" destId="{FF37E876-A1A4-4EDD-B5AF-5261324907C8}" srcOrd="0" destOrd="0" presId="urn:microsoft.com/office/officeart/2005/8/layout/pyramid1"/>
    <dgm:cxn modelId="{46BFD247-FD88-4F4B-B817-79A2437279BD}" type="presParOf" srcId="{F3ADD0B7-526E-4C65-8CF1-694C5C65DCDE}" destId="{6DFBBAC8-5B97-40CA-AAD0-B4DFC2F437D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85F427-5707-4E36-8D81-EAC82E3CBBD5}" type="doc">
      <dgm:prSet loTypeId="urn:microsoft.com/office/officeart/2005/8/layout/gear1" loCatId="process" qsTypeId="urn:microsoft.com/office/officeart/2005/8/quickstyle/3d3" qsCatId="3D" csTypeId="urn:microsoft.com/office/officeart/2005/8/colors/colorful5" csCatId="colorful" phldr="1"/>
      <dgm:spPr/>
      <dgm:t>
        <a:bodyPr/>
        <a:lstStyle/>
        <a:p>
          <a:endParaRPr lang="en-US"/>
        </a:p>
      </dgm:t>
    </dgm:pt>
    <dgm:pt modelId="{1BED107B-ACAA-41D4-A17F-8A2F439119BA}">
      <dgm:prSet phldrT="[Text]" custT="1"/>
      <dgm:spPr/>
      <dgm:t>
        <a:bodyPr/>
        <a:lstStyle/>
        <a:p>
          <a:r>
            <a:rPr lang="en-US" sz="1800" dirty="0" smtClean="0"/>
            <a:t>Student Characteristics</a:t>
          </a:r>
          <a:endParaRPr lang="en-US" sz="1800" dirty="0"/>
        </a:p>
      </dgm:t>
    </dgm:pt>
    <dgm:pt modelId="{287DE056-AF65-4263-9470-23381574FE7B}" type="parTrans" cxnId="{59B91515-24E4-494A-BCEE-D6C3001EDAF2}">
      <dgm:prSet/>
      <dgm:spPr/>
      <dgm:t>
        <a:bodyPr/>
        <a:lstStyle/>
        <a:p>
          <a:endParaRPr lang="en-US"/>
        </a:p>
      </dgm:t>
    </dgm:pt>
    <dgm:pt modelId="{1A9192E6-A30F-4088-9469-04C8C5C68B5A}" type="sibTrans" cxnId="{59B91515-24E4-494A-BCEE-D6C3001EDAF2}">
      <dgm:prSet/>
      <dgm:spPr/>
      <dgm:t>
        <a:bodyPr/>
        <a:lstStyle/>
        <a:p>
          <a:endParaRPr lang="en-US" sz="1800"/>
        </a:p>
      </dgm:t>
    </dgm:pt>
    <dgm:pt modelId="{87E25481-CF6F-4106-BDD6-FBEC1DA0EFD4}">
      <dgm:prSet phldrT="[Text]" custT="1"/>
      <dgm:spPr/>
      <dgm:t>
        <a:bodyPr/>
        <a:lstStyle/>
        <a:p>
          <a:r>
            <a:rPr lang="en-US" sz="1200" dirty="0" smtClean="0"/>
            <a:t> </a:t>
          </a:r>
          <a:r>
            <a:rPr lang="en-US" sz="1800" dirty="0" smtClean="0"/>
            <a:t>Peers</a:t>
          </a:r>
          <a:endParaRPr lang="en-US" sz="1800" dirty="0"/>
        </a:p>
      </dgm:t>
    </dgm:pt>
    <dgm:pt modelId="{5CBF133E-8C2F-4E95-B29A-CD5D2548D3BC}" type="parTrans" cxnId="{96934BE8-3309-4C66-B4B9-79833F7BBBAF}">
      <dgm:prSet/>
      <dgm:spPr/>
      <dgm:t>
        <a:bodyPr/>
        <a:lstStyle/>
        <a:p>
          <a:endParaRPr lang="en-US"/>
        </a:p>
      </dgm:t>
    </dgm:pt>
    <dgm:pt modelId="{D27CE1BF-9646-4F0A-9403-E50EFF88EFCA}" type="sibTrans" cxnId="{96934BE8-3309-4C66-B4B9-79833F7BBBAF}">
      <dgm:prSet/>
      <dgm:spPr/>
      <dgm:t>
        <a:bodyPr/>
        <a:lstStyle/>
        <a:p>
          <a:endParaRPr lang="en-US"/>
        </a:p>
      </dgm:t>
    </dgm:pt>
    <dgm:pt modelId="{6E216076-0462-4804-A5ED-2610FD488F84}">
      <dgm:prSet phldrT="[Text]" custT="1"/>
      <dgm:spPr/>
      <dgm:t>
        <a:bodyPr/>
        <a:lstStyle/>
        <a:p>
          <a:r>
            <a:rPr lang="en-US" sz="1800" dirty="0" smtClean="0"/>
            <a:t> High Expectations</a:t>
          </a:r>
          <a:endParaRPr lang="en-US" sz="1800" dirty="0"/>
        </a:p>
      </dgm:t>
    </dgm:pt>
    <dgm:pt modelId="{476FE94A-B5B1-4FE6-B7B1-5567CAB5013C}" type="parTrans" cxnId="{9664F24A-A836-4C6B-8E0F-ED1A6F7247A5}">
      <dgm:prSet/>
      <dgm:spPr/>
      <dgm:t>
        <a:bodyPr/>
        <a:lstStyle/>
        <a:p>
          <a:endParaRPr lang="en-US"/>
        </a:p>
      </dgm:t>
    </dgm:pt>
    <dgm:pt modelId="{D9DE2ABD-3EDF-4650-ACB4-94294B1E84A7}" type="sibTrans" cxnId="{9664F24A-A836-4C6B-8E0F-ED1A6F7247A5}">
      <dgm:prSet/>
      <dgm:spPr/>
      <dgm:t>
        <a:bodyPr/>
        <a:lstStyle/>
        <a:p>
          <a:endParaRPr lang="en-US"/>
        </a:p>
      </dgm:t>
    </dgm:pt>
    <dgm:pt modelId="{DE029396-FE13-4291-9955-BE48FED232A2}" type="pres">
      <dgm:prSet presAssocID="{F485F427-5707-4E36-8D81-EAC82E3CBBD5}" presName="composite" presStyleCnt="0">
        <dgm:presLayoutVars>
          <dgm:chMax val="3"/>
          <dgm:animLvl val="lvl"/>
          <dgm:resizeHandles val="exact"/>
        </dgm:presLayoutVars>
      </dgm:prSet>
      <dgm:spPr/>
      <dgm:t>
        <a:bodyPr/>
        <a:lstStyle/>
        <a:p>
          <a:endParaRPr lang="en-US"/>
        </a:p>
      </dgm:t>
    </dgm:pt>
    <dgm:pt modelId="{7521D04C-B100-4389-B9E9-D2BCBCB0D6E6}" type="pres">
      <dgm:prSet presAssocID="{1BED107B-ACAA-41D4-A17F-8A2F439119BA}" presName="gear1" presStyleLbl="node1" presStyleIdx="0" presStyleCnt="3" custLinFactNeighborX="-9637" custLinFactNeighborY="-80078">
        <dgm:presLayoutVars>
          <dgm:chMax val="1"/>
          <dgm:bulletEnabled val="1"/>
        </dgm:presLayoutVars>
      </dgm:prSet>
      <dgm:spPr/>
      <dgm:t>
        <a:bodyPr/>
        <a:lstStyle/>
        <a:p>
          <a:endParaRPr lang="en-US"/>
        </a:p>
      </dgm:t>
    </dgm:pt>
    <dgm:pt modelId="{D57D1D8F-C281-4BF8-8C32-F94995C8DD22}" type="pres">
      <dgm:prSet presAssocID="{1BED107B-ACAA-41D4-A17F-8A2F439119BA}" presName="gear1srcNode" presStyleLbl="node1" presStyleIdx="0" presStyleCnt="3"/>
      <dgm:spPr/>
      <dgm:t>
        <a:bodyPr/>
        <a:lstStyle/>
        <a:p>
          <a:endParaRPr lang="en-US"/>
        </a:p>
      </dgm:t>
    </dgm:pt>
    <dgm:pt modelId="{B4B15D47-9677-4540-816A-19217C5AB1AC}" type="pres">
      <dgm:prSet presAssocID="{1BED107B-ACAA-41D4-A17F-8A2F439119BA}" presName="gear1dstNode" presStyleLbl="node1" presStyleIdx="0" presStyleCnt="3"/>
      <dgm:spPr/>
      <dgm:t>
        <a:bodyPr/>
        <a:lstStyle/>
        <a:p>
          <a:endParaRPr lang="en-US"/>
        </a:p>
      </dgm:t>
    </dgm:pt>
    <dgm:pt modelId="{3CD552CA-ACCD-4811-9D4C-6FE333EB69AA}" type="pres">
      <dgm:prSet presAssocID="{87E25481-CF6F-4106-BDD6-FBEC1DA0EFD4}" presName="gear2" presStyleLbl="node1" presStyleIdx="1" presStyleCnt="3" custLinFactNeighborX="-24879" custLinFactNeighborY="-66042">
        <dgm:presLayoutVars>
          <dgm:chMax val="1"/>
          <dgm:bulletEnabled val="1"/>
        </dgm:presLayoutVars>
      </dgm:prSet>
      <dgm:spPr/>
      <dgm:t>
        <a:bodyPr/>
        <a:lstStyle/>
        <a:p>
          <a:endParaRPr lang="en-US"/>
        </a:p>
      </dgm:t>
    </dgm:pt>
    <dgm:pt modelId="{118E783F-487A-458B-A3F1-A48A05B75540}" type="pres">
      <dgm:prSet presAssocID="{87E25481-CF6F-4106-BDD6-FBEC1DA0EFD4}" presName="gear2srcNode" presStyleLbl="node1" presStyleIdx="1" presStyleCnt="3"/>
      <dgm:spPr/>
      <dgm:t>
        <a:bodyPr/>
        <a:lstStyle/>
        <a:p>
          <a:endParaRPr lang="en-US"/>
        </a:p>
      </dgm:t>
    </dgm:pt>
    <dgm:pt modelId="{B6399953-1AB1-4C18-93F7-76B4B9946755}" type="pres">
      <dgm:prSet presAssocID="{87E25481-CF6F-4106-BDD6-FBEC1DA0EFD4}" presName="gear2dstNode" presStyleLbl="node1" presStyleIdx="1" presStyleCnt="3"/>
      <dgm:spPr/>
      <dgm:t>
        <a:bodyPr/>
        <a:lstStyle/>
        <a:p>
          <a:endParaRPr lang="en-US"/>
        </a:p>
      </dgm:t>
    </dgm:pt>
    <dgm:pt modelId="{8E162007-D1BF-4134-9EC8-0CA63088F946}" type="pres">
      <dgm:prSet presAssocID="{6E216076-0462-4804-A5ED-2610FD488F84}" presName="gear3" presStyleLbl="node1" presStyleIdx="2" presStyleCnt="3" custScaleX="127898" custScaleY="110566" custLinFactY="20105" custLinFactNeighborX="33814" custLinFactNeighborY="100000"/>
      <dgm:spPr/>
      <dgm:t>
        <a:bodyPr/>
        <a:lstStyle/>
        <a:p>
          <a:endParaRPr lang="en-US"/>
        </a:p>
      </dgm:t>
    </dgm:pt>
    <dgm:pt modelId="{608E7A3E-2596-4EA3-9922-4E83B67FBFD4}" type="pres">
      <dgm:prSet presAssocID="{6E216076-0462-4804-A5ED-2610FD488F84}" presName="gear3tx" presStyleLbl="node1" presStyleIdx="2" presStyleCnt="3">
        <dgm:presLayoutVars>
          <dgm:chMax val="1"/>
          <dgm:bulletEnabled val="1"/>
        </dgm:presLayoutVars>
      </dgm:prSet>
      <dgm:spPr/>
      <dgm:t>
        <a:bodyPr/>
        <a:lstStyle/>
        <a:p>
          <a:endParaRPr lang="en-US"/>
        </a:p>
      </dgm:t>
    </dgm:pt>
    <dgm:pt modelId="{E8FD9F29-8D3B-4B07-A8EA-77CDA7771B6D}" type="pres">
      <dgm:prSet presAssocID="{6E216076-0462-4804-A5ED-2610FD488F84}" presName="gear3srcNode" presStyleLbl="node1" presStyleIdx="2" presStyleCnt="3"/>
      <dgm:spPr/>
      <dgm:t>
        <a:bodyPr/>
        <a:lstStyle/>
        <a:p>
          <a:endParaRPr lang="en-US"/>
        </a:p>
      </dgm:t>
    </dgm:pt>
    <dgm:pt modelId="{BEB7DA59-00EF-4542-BA29-D9B630338D72}" type="pres">
      <dgm:prSet presAssocID="{6E216076-0462-4804-A5ED-2610FD488F84}" presName="gear3dstNode" presStyleLbl="node1" presStyleIdx="2" presStyleCnt="3"/>
      <dgm:spPr/>
      <dgm:t>
        <a:bodyPr/>
        <a:lstStyle/>
        <a:p>
          <a:endParaRPr lang="en-US"/>
        </a:p>
      </dgm:t>
    </dgm:pt>
    <dgm:pt modelId="{3A4FCB3E-71D8-4B23-B6DF-9DCA2C22636D}" type="pres">
      <dgm:prSet presAssocID="{1A9192E6-A30F-4088-9469-04C8C5C68B5A}" presName="connector1" presStyleLbl="sibTrans2D1" presStyleIdx="0" presStyleCnt="3" custAng="542037" custScaleX="52495" custScaleY="69380" custLinFactNeighborX="9636" custLinFactNeighborY="-65374"/>
      <dgm:spPr/>
      <dgm:t>
        <a:bodyPr/>
        <a:lstStyle/>
        <a:p>
          <a:endParaRPr lang="en-US"/>
        </a:p>
      </dgm:t>
    </dgm:pt>
    <dgm:pt modelId="{7EB0233A-EDA1-4D9C-861A-B1BA56CC362B}" type="pres">
      <dgm:prSet presAssocID="{D27CE1BF-9646-4F0A-9403-E50EFF88EFCA}" presName="connector2" presStyleLbl="sibTrans2D1" presStyleIdx="1" presStyleCnt="3" custAng="20505411" custLinFactNeighborX="-24079" custLinFactNeighborY="-48899"/>
      <dgm:spPr/>
      <dgm:t>
        <a:bodyPr/>
        <a:lstStyle/>
        <a:p>
          <a:endParaRPr lang="en-US"/>
        </a:p>
      </dgm:t>
    </dgm:pt>
    <dgm:pt modelId="{8BDDC196-1E07-48DB-B768-0F72E3EE889F}" type="pres">
      <dgm:prSet presAssocID="{D9DE2ABD-3EDF-4650-ACB4-94294B1E84A7}" presName="connector3" presStyleLbl="sibTrans2D1" presStyleIdx="2" presStyleCnt="3" custAng="16200000" custLinFactNeighborX="11136" custLinFactNeighborY="94699"/>
      <dgm:spPr/>
      <dgm:t>
        <a:bodyPr/>
        <a:lstStyle/>
        <a:p>
          <a:endParaRPr lang="en-US"/>
        </a:p>
      </dgm:t>
    </dgm:pt>
  </dgm:ptLst>
  <dgm:cxnLst>
    <dgm:cxn modelId="{87D9216B-74D0-4E50-A711-653E91128658}" type="presOf" srcId="{87E25481-CF6F-4106-BDD6-FBEC1DA0EFD4}" destId="{3CD552CA-ACCD-4811-9D4C-6FE333EB69AA}" srcOrd="0" destOrd="0" presId="urn:microsoft.com/office/officeart/2005/8/layout/gear1"/>
    <dgm:cxn modelId="{59B91515-24E4-494A-BCEE-D6C3001EDAF2}" srcId="{F485F427-5707-4E36-8D81-EAC82E3CBBD5}" destId="{1BED107B-ACAA-41D4-A17F-8A2F439119BA}" srcOrd="0" destOrd="0" parTransId="{287DE056-AF65-4263-9470-23381574FE7B}" sibTransId="{1A9192E6-A30F-4088-9469-04C8C5C68B5A}"/>
    <dgm:cxn modelId="{7864CB9F-8182-43C0-AE5A-DFB3409BF93B}" type="presOf" srcId="{F485F427-5707-4E36-8D81-EAC82E3CBBD5}" destId="{DE029396-FE13-4291-9955-BE48FED232A2}" srcOrd="0" destOrd="0" presId="urn:microsoft.com/office/officeart/2005/8/layout/gear1"/>
    <dgm:cxn modelId="{090B8155-3EF2-48FE-B1EE-FE3452AB2EBB}" type="presOf" srcId="{87E25481-CF6F-4106-BDD6-FBEC1DA0EFD4}" destId="{118E783F-487A-458B-A3F1-A48A05B75540}" srcOrd="1" destOrd="0" presId="urn:microsoft.com/office/officeart/2005/8/layout/gear1"/>
    <dgm:cxn modelId="{446263EE-2AAC-4E63-A629-AE696D2F8F59}" type="presOf" srcId="{1A9192E6-A30F-4088-9469-04C8C5C68B5A}" destId="{3A4FCB3E-71D8-4B23-B6DF-9DCA2C22636D}" srcOrd="0" destOrd="0" presId="urn:microsoft.com/office/officeart/2005/8/layout/gear1"/>
    <dgm:cxn modelId="{D18E37F4-AD81-4B4A-896F-D518AC40F689}" type="presOf" srcId="{D9DE2ABD-3EDF-4650-ACB4-94294B1E84A7}" destId="{8BDDC196-1E07-48DB-B768-0F72E3EE889F}" srcOrd="0" destOrd="0" presId="urn:microsoft.com/office/officeart/2005/8/layout/gear1"/>
    <dgm:cxn modelId="{1AB092F6-9D38-494A-9BF0-58455762CE86}" type="presOf" srcId="{1BED107B-ACAA-41D4-A17F-8A2F439119BA}" destId="{D57D1D8F-C281-4BF8-8C32-F94995C8DD22}" srcOrd="1" destOrd="0" presId="urn:microsoft.com/office/officeart/2005/8/layout/gear1"/>
    <dgm:cxn modelId="{499B411D-5241-4CB3-AE27-BF033CF0E14F}" type="presOf" srcId="{1BED107B-ACAA-41D4-A17F-8A2F439119BA}" destId="{7521D04C-B100-4389-B9E9-D2BCBCB0D6E6}" srcOrd="0" destOrd="0" presId="urn:microsoft.com/office/officeart/2005/8/layout/gear1"/>
    <dgm:cxn modelId="{8550F894-14F2-49D1-882F-ACC37F920911}" type="presOf" srcId="{6E216076-0462-4804-A5ED-2610FD488F84}" destId="{8E162007-D1BF-4134-9EC8-0CA63088F946}" srcOrd="0" destOrd="0" presId="urn:microsoft.com/office/officeart/2005/8/layout/gear1"/>
    <dgm:cxn modelId="{96934BE8-3309-4C66-B4B9-79833F7BBBAF}" srcId="{F485F427-5707-4E36-8D81-EAC82E3CBBD5}" destId="{87E25481-CF6F-4106-BDD6-FBEC1DA0EFD4}" srcOrd="1" destOrd="0" parTransId="{5CBF133E-8C2F-4E95-B29A-CD5D2548D3BC}" sibTransId="{D27CE1BF-9646-4F0A-9403-E50EFF88EFCA}"/>
    <dgm:cxn modelId="{17EFA718-14B9-4013-8863-A96E0F2EBF52}" type="presOf" srcId="{6E216076-0462-4804-A5ED-2610FD488F84}" destId="{E8FD9F29-8D3B-4B07-A8EA-77CDA7771B6D}" srcOrd="2" destOrd="0" presId="urn:microsoft.com/office/officeart/2005/8/layout/gear1"/>
    <dgm:cxn modelId="{456A7B6B-B0F5-4BB5-9465-B4F9F1E35095}" type="presOf" srcId="{1BED107B-ACAA-41D4-A17F-8A2F439119BA}" destId="{B4B15D47-9677-4540-816A-19217C5AB1AC}" srcOrd="2" destOrd="0" presId="urn:microsoft.com/office/officeart/2005/8/layout/gear1"/>
    <dgm:cxn modelId="{9664F24A-A836-4C6B-8E0F-ED1A6F7247A5}" srcId="{F485F427-5707-4E36-8D81-EAC82E3CBBD5}" destId="{6E216076-0462-4804-A5ED-2610FD488F84}" srcOrd="2" destOrd="0" parTransId="{476FE94A-B5B1-4FE6-B7B1-5567CAB5013C}" sibTransId="{D9DE2ABD-3EDF-4650-ACB4-94294B1E84A7}"/>
    <dgm:cxn modelId="{D9DDFF6E-AB83-4BA1-A2DE-27F528AB85F1}" type="presOf" srcId="{87E25481-CF6F-4106-BDD6-FBEC1DA0EFD4}" destId="{B6399953-1AB1-4C18-93F7-76B4B9946755}" srcOrd="2" destOrd="0" presId="urn:microsoft.com/office/officeart/2005/8/layout/gear1"/>
    <dgm:cxn modelId="{B31821C2-BC3B-490D-BEBF-2C62CDF1308F}" type="presOf" srcId="{D27CE1BF-9646-4F0A-9403-E50EFF88EFCA}" destId="{7EB0233A-EDA1-4D9C-861A-B1BA56CC362B}" srcOrd="0" destOrd="0" presId="urn:microsoft.com/office/officeart/2005/8/layout/gear1"/>
    <dgm:cxn modelId="{D01FD59C-2EDC-40DC-AFC7-5E5E0F14C946}" type="presOf" srcId="{6E216076-0462-4804-A5ED-2610FD488F84}" destId="{BEB7DA59-00EF-4542-BA29-D9B630338D72}" srcOrd="3" destOrd="0" presId="urn:microsoft.com/office/officeart/2005/8/layout/gear1"/>
    <dgm:cxn modelId="{FF264E97-F5A7-491D-AC0F-F2D1FC078603}" type="presOf" srcId="{6E216076-0462-4804-A5ED-2610FD488F84}" destId="{608E7A3E-2596-4EA3-9922-4E83B67FBFD4}" srcOrd="1" destOrd="0" presId="urn:microsoft.com/office/officeart/2005/8/layout/gear1"/>
    <dgm:cxn modelId="{4B957FED-3EBD-40F1-83F7-68C006155D1C}" type="presParOf" srcId="{DE029396-FE13-4291-9955-BE48FED232A2}" destId="{7521D04C-B100-4389-B9E9-D2BCBCB0D6E6}" srcOrd="0" destOrd="0" presId="urn:microsoft.com/office/officeart/2005/8/layout/gear1"/>
    <dgm:cxn modelId="{EE8C0EAB-F31B-4EAA-A0C2-73ED75A230D9}" type="presParOf" srcId="{DE029396-FE13-4291-9955-BE48FED232A2}" destId="{D57D1D8F-C281-4BF8-8C32-F94995C8DD22}" srcOrd="1" destOrd="0" presId="urn:microsoft.com/office/officeart/2005/8/layout/gear1"/>
    <dgm:cxn modelId="{FCA2EBC8-44C7-49C1-A44C-73568F00A519}" type="presParOf" srcId="{DE029396-FE13-4291-9955-BE48FED232A2}" destId="{B4B15D47-9677-4540-816A-19217C5AB1AC}" srcOrd="2" destOrd="0" presId="urn:microsoft.com/office/officeart/2005/8/layout/gear1"/>
    <dgm:cxn modelId="{366B527D-50E4-4CC3-9008-7A34E441593C}" type="presParOf" srcId="{DE029396-FE13-4291-9955-BE48FED232A2}" destId="{3CD552CA-ACCD-4811-9D4C-6FE333EB69AA}" srcOrd="3" destOrd="0" presId="urn:microsoft.com/office/officeart/2005/8/layout/gear1"/>
    <dgm:cxn modelId="{37393801-E0B3-4AB2-8C5B-DBA94734D61A}" type="presParOf" srcId="{DE029396-FE13-4291-9955-BE48FED232A2}" destId="{118E783F-487A-458B-A3F1-A48A05B75540}" srcOrd="4" destOrd="0" presId="urn:microsoft.com/office/officeart/2005/8/layout/gear1"/>
    <dgm:cxn modelId="{19A56FD4-C963-4E30-A5C1-DB4E4D6A06D8}" type="presParOf" srcId="{DE029396-FE13-4291-9955-BE48FED232A2}" destId="{B6399953-1AB1-4C18-93F7-76B4B9946755}" srcOrd="5" destOrd="0" presId="urn:microsoft.com/office/officeart/2005/8/layout/gear1"/>
    <dgm:cxn modelId="{B0F905A0-2973-47B0-A767-F67DBB93EA32}" type="presParOf" srcId="{DE029396-FE13-4291-9955-BE48FED232A2}" destId="{8E162007-D1BF-4134-9EC8-0CA63088F946}" srcOrd="6" destOrd="0" presId="urn:microsoft.com/office/officeart/2005/8/layout/gear1"/>
    <dgm:cxn modelId="{34FC8830-6FD3-494C-9177-04A0FE2F30F1}" type="presParOf" srcId="{DE029396-FE13-4291-9955-BE48FED232A2}" destId="{608E7A3E-2596-4EA3-9922-4E83B67FBFD4}" srcOrd="7" destOrd="0" presId="urn:microsoft.com/office/officeart/2005/8/layout/gear1"/>
    <dgm:cxn modelId="{466F6F43-4BEF-4D19-B42B-04C7AD19A228}" type="presParOf" srcId="{DE029396-FE13-4291-9955-BE48FED232A2}" destId="{E8FD9F29-8D3B-4B07-A8EA-77CDA7771B6D}" srcOrd="8" destOrd="0" presId="urn:microsoft.com/office/officeart/2005/8/layout/gear1"/>
    <dgm:cxn modelId="{888A6D4C-D4CE-4C00-B8DA-6D8581E71556}" type="presParOf" srcId="{DE029396-FE13-4291-9955-BE48FED232A2}" destId="{BEB7DA59-00EF-4542-BA29-D9B630338D72}" srcOrd="9" destOrd="0" presId="urn:microsoft.com/office/officeart/2005/8/layout/gear1"/>
    <dgm:cxn modelId="{B2BFA00A-E68F-41F5-8792-3038FD88A187}" type="presParOf" srcId="{DE029396-FE13-4291-9955-BE48FED232A2}" destId="{3A4FCB3E-71D8-4B23-B6DF-9DCA2C22636D}" srcOrd="10" destOrd="0" presId="urn:microsoft.com/office/officeart/2005/8/layout/gear1"/>
    <dgm:cxn modelId="{B52CDA0F-5325-4331-9C48-6DD82CD66B89}" type="presParOf" srcId="{DE029396-FE13-4291-9955-BE48FED232A2}" destId="{7EB0233A-EDA1-4D9C-861A-B1BA56CC362B}" srcOrd="11" destOrd="0" presId="urn:microsoft.com/office/officeart/2005/8/layout/gear1"/>
    <dgm:cxn modelId="{1EAA4BBA-4C82-4233-9B88-693D9CB763CF}" type="presParOf" srcId="{DE029396-FE13-4291-9955-BE48FED232A2}" destId="{8BDDC196-1E07-48DB-B768-0F72E3EE889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85F427-5707-4E36-8D81-EAC82E3CBBD5}" type="doc">
      <dgm:prSet loTypeId="urn:microsoft.com/office/officeart/2005/8/layout/gear1" loCatId="process" qsTypeId="urn:microsoft.com/office/officeart/2005/8/quickstyle/3d3" qsCatId="3D" csTypeId="urn:microsoft.com/office/officeart/2005/8/colors/colorful1#2" csCatId="colorful" phldr="1"/>
      <dgm:spPr/>
      <dgm:t>
        <a:bodyPr/>
        <a:lstStyle/>
        <a:p>
          <a:endParaRPr lang="en-US"/>
        </a:p>
      </dgm:t>
    </dgm:pt>
    <dgm:pt modelId="{87E25481-CF6F-4106-BDD6-FBEC1DA0EFD4}">
      <dgm:prSet phldrT="[Text]" custT="1"/>
      <dgm:spPr/>
      <dgm:t>
        <a:bodyPr/>
        <a:lstStyle/>
        <a:p>
          <a:r>
            <a:rPr lang="en-US" sz="1400" dirty="0" smtClean="0"/>
            <a:t> </a:t>
          </a:r>
          <a:r>
            <a:rPr lang="en-US" sz="2000" dirty="0" smtClean="0"/>
            <a:t>Community</a:t>
          </a:r>
          <a:endParaRPr lang="en-US" sz="2000" dirty="0"/>
        </a:p>
      </dgm:t>
    </dgm:pt>
    <dgm:pt modelId="{5CBF133E-8C2F-4E95-B29A-CD5D2548D3BC}" type="parTrans" cxnId="{96934BE8-3309-4C66-B4B9-79833F7BBBAF}">
      <dgm:prSet/>
      <dgm:spPr/>
      <dgm:t>
        <a:bodyPr/>
        <a:lstStyle/>
        <a:p>
          <a:endParaRPr lang="en-US"/>
        </a:p>
      </dgm:t>
    </dgm:pt>
    <dgm:pt modelId="{D27CE1BF-9646-4F0A-9403-E50EFF88EFCA}" type="sibTrans" cxnId="{96934BE8-3309-4C66-B4B9-79833F7BBBAF}">
      <dgm:prSet/>
      <dgm:spPr/>
      <dgm:t>
        <a:bodyPr/>
        <a:lstStyle/>
        <a:p>
          <a:endParaRPr lang="en-US"/>
        </a:p>
      </dgm:t>
    </dgm:pt>
    <dgm:pt modelId="{6E216076-0462-4804-A5ED-2610FD488F84}">
      <dgm:prSet phldrT="[Text]"/>
      <dgm:spPr/>
      <dgm:t>
        <a:bodyPr/>
        <a:lstStyle/>
        <a:p>
          <a:r>
            <a:rPr lang="en-US" dirty="0" smtClean="0"/>
            <a:t>Safety</a:t>
          </a:r>
          <a:endParaRPr lang="en-US" dirty="0"/>
        </a:p>
      </dgm:t>
    </dgm:pt>
    <dgm:pt modelId="{476FE94A-B5B1-4FE6-B7B1-5567CAB5013C}" type="parTrans" cxnId="{9664F24A-A836-4C6B-8E0F-ED1A6F7247A5}">
      <dgm:prSet/>
      <dgm:spPr/>
      <dgm:t>
        <a:bodyPr/>
        <a:lstStyle/>
        <a:p>
          <a:endParaRPr lang="en-US"/>
        </a:p>
      </dgm:t>
    </dgm:pt>
    <dgm:pt modelId="{D9DE2ABD-3EDF-4650-ACB4-94294B1E84A7}" type="sibTrans" cxnId="{9664F24A-A836-4C6B-8E0F-ED1A6F7247A5}">
      <dgm:prSet/>
      <dgm:spPr/>
      <dgm:t>
        <a:bodyPr/>
        <a:lstStyle/>
        <a:p>
          <a:endParaRPr lang="en-US"/>
        </a:p>
      </dgm:t>
    </dgm:pt>
    <dgm:pt modelId="{1BED107B-ACAA-41D4-A17F-8A2F439119BA}">
      <dgm:prSet phldrT="[Text]"/>
      <dgm:spPr/>
      <dgm:t>
        <a:bodyPr/>
        <a:lstStyle/>
        <a:p>
          <a:r>
            <a:rPr lang="en-US" dirty="0" smtClean="0"/>
            <a:t>Instructional Strategies</a:t>
          </a:r>
          <a:endParaRPr lang="en-US" dirty="0"/>
        </a:p>
      </dgm:t>
    </dgm:pt>
    <dgm:pt modelId="{1A9192E6-A30F-4088-9469-04C8C5C68B5A}" type="sibTrans" cxnId="{59B91515-24E4-494A-BCEE-D6C3001EDAF2}">
      <dgm:prSet/>
      <dgm:spPr/>
      <dgm:t>
        <a:bodyPr/>
        <a:lstStyle/>
        <a:p>
          <a:endParaRPr lang="en-US"/>
        </a:p>
      </dgm:t>
    </dgm:pt>
    <dgm:pt modelId="{287DE056-AF65-4263-9470-23381574FE7B}" type="parTrans" cxnId="{59B91515-24E4-494A-BCEE-D6C3001EDAF2}">
      <dgm:prSet/>
      <dgm:spPr/>
      <dgm:t>
        <a:bodyPr/>
        <a:lstStyle/>
        <a:p>
          <a:endParaRPr lang="en-US"/>
        </a:p>
      </dgm:t>
    </dgm:pt>
    <dgm:pt modelId="{DE029396-FE13-4291-9955-BE48FED232A2}" type="pres">
      <dgm:prSet presAssocID="{F485F427-5707-4E36-8D81-EAC82E3CBBD5}" presName="composite" presStyleCnt="0">
        <dgm:presLayoutVars>
          <dgm:chMax val="3"/>
          <dgm:animLvl val="lvl"/>
          <dgm:resizeHandles val="exact"/>
        </dgm:presLayoutVars>
      </dgm:prSet>
      <dgm:spPr/>
      <dgm:t>
        <a:bodyPr/>
        <a:lstStyle/>
        <a:p>
          <a:endParaRPr lang="en-US"/>
        </a:p>
      </dgm:t>
    </dgm:pt>
    <dgm:pt modelId="{7521D04C-B100-4389-B9E9-D2BCBCB0D6E6}" type="pres">
      <dgm:prSet presAssocID="{1BED107B-ACAA-41D4-A17F-8A2F439119BA}" presName="gear1" presStyleLbl="node1" presStyleIdx="0" presStyleCnt="3" custScaleX="96909" custScaleY="91509" custLinFactNeighborX="7486" custLinFactNeighborY="-11628">
        <dgm:presLayoutVars>
          <dgm:chMax val="1"/>
          <dgm:bulletEnabled val="1"/>
        </dgm:presLayoutVars>
      </dgm:prSet>
      <dgm:spPr/>
      <dgm:t>
        <a:bodyPr/>
        <a:lstStyle/>
        <a:p>
          <a:endParaRPr lang="en-US"/>
        </a:p>
      </dgm:t>
    </dgm:pt>
    <dgm:pt modelId="{D57D1D8F-C281-4BF8-8C32-F94995C8DD22}" type="pres">
      <dgm:prSet presAssocID="{1BED107B-ACAA-41D4-A17F-8A2F439119BA}" presName="gear1srcNode" presStyleLbl="node1" presStyleIdx="0" presStyleCnt="3"/>
      <dgm:spPr/>
      <dgm:t>
        <a:bodyPr/>
        <a:lstStyle/>
        <a:p>
          <a:endParaRPr lang="en-US"/>
        </a:p>
      </dgm:t>
    </dgm:pt>
    <dgm:pt modelId="{B4B15D47-9677-4540-816A-19217C5AB1AC}" type="pres">
      <dgm:prSet presAssocID="{1BED107B-ACAA-41D4-A17F-8A2F439119BA}" presName="gear1dstNode" presStyleLbl="node1" presStyleIdx="0" presStyleCnt="3"/>
      <dgm:spPr/>
      <dgm:t>
        <a:bodyPr/>
        <a:lstStyle/>
        <a:p>
          <a:endParaRPr lang="en-US"/>
        </a:p>
      </dgm:t>
    </dgm:pt>
    <dgm:pt modelId="{3CD552CA-ACCD-4811-9D4C-6FE333EB69AA}" type="pres">
      <dgm:prSet presAssocID="{87E25481-CF6F-4106-BDD6-FBEC1DA0EFD4}" presName="gear2" presStyleLbl="node1" presStyleIdx="1" presStyleCnt="3" custScaleX="130616" custScaleY="109884" custLinFactNeighborX="-21765" custLinFactNeighborY="52071">
        <dgm:presLayoutVars>
          <dgm:chMax val="1"/>
          <dgm:bulletEnabled val="1"/>
        </dgm:presLayoutVars>
      </dgm:prSet>
      <dgm:spPr/>
      <dgm:t>
        <a:bodyPr/>
        <a:lstStyle/>
        <a:p>
          <a:endParaRPr lang="en-US"/>
        </a:p>
      </dgm:t>
    </dgm:pt>
    <dgm:pt modelId="{118E783F-487A-458B-A3F1-A48A05B75540}" type="pres">
      <dgm:prSet presAssocID="{87E25481-CF6F-4106-BDD6-FBEC1DA0EFD4}" presName="gear2srcNode" presStyleLbl="node1" presStyleIdx="1" presStyleCnt="3"/>
      <dgm:spPr/>
      <dgm:t>
        <a:bodyPr/>
        <a:lstStyle/>
        <a:p>
          <a:endParaRPr lang="en-US"/>
        </a:p>
      </dgm:t>
    </dgm:pt>
    <dgm:pt modelId="{B6399953-1AB1-4C18-93F7-76B4B9946755}" type="pres">
      <dgm:prSet presAssocID="{87E25481-CF6F-4106-BDD6-FBEC1DA0EFD4}" presName="gear2dstNode" presStyleLbl="node1" presStyleIdx="1" presStyleCnt="3"/>
      <dgm:spPr/>
      <dgm:t>
        <a:bodyPr/>
        <a:lstStyle/>
        <a:p>
          <a:endParaRPr lang="en-US"/>
        </a:p>
      </dgm:t>
    </dgm:pt>
    <dgm:pt modelId="{8E162007-D1BF-4134-9EC8-0CA63088F946}" type="pres">
      <dgm:prSet presAssocID="{6E216076-0462-4804-A5ED-2610FD488F84}" presName="gear3" presStyleLbl="node1" presStyleIdx="2" presStyleCnt="3" custLinFactNeighborX="-40831" custLinFactNeighborY="-4490"/>
      <dgm:spPr/>
      <dgm:t>
        <a:bodyPr/>
        <a:lstStyle/>
        <a:p>
          <a:endParaRPr lang="en-US"/>
        </a:p>
      </dgm:t>
    </dgm:pt>
    <dgm:pt modelId="{608E7A3E-2596-4EA3-9922-4E83B67FBFD4}" type="pres">
      <dgm:prSet presAssocID="{6E216076-0462-4804-A5ED-2610FD488F84}" presName="gear3tx" presStyleLbl="node1" presStyleIdx="2" presStyleCnt="3">
        <dgm:presLayoutVars>
          <dgm:chMax val="1"/>
          <dgm:bulletEnabled val="1"/>
        </dgm:presLayoutVars>
      </dgm:prSet>
      <dgm:spPr/>
      <dgm:t>
        <a:bodyPr/>
        <a:lstStyle/>
        <a:p>
          <a:endParaRPr lang="en-US"/>
        </a:p>
      </dgm:t>
    </dgm:pt>
    <dgm:pt modelId="{E8FD9F29-8D3B-4B07-A8EA-77CDA7771B6D}" type="pres">
      <dgm:prSet presAssocID="{6E216076-0462-4804-A5ED-2610FD488F84}" presName="gear3srcNode" presStyleLbl="node1" presStyleIdx="2" presStyleCnt="3"/>
      <dgm:spPr/>
      <dgm:t>
        <a:bodyPr/>
        <a:lstStyle/>
        <a:p>
          <a:endParaRPr lang="en-US"/>
        </a:p>
      </dgm:t>
    </dgm:pt>
    <dgm:pt modelId="{BEB7DA59-00EF-4542-BA29-D9B630338D72}" type="pres">
      <dgm:prSet presAssocID="{6E216076-0462-4804-A5ED-2610FD488F84}" presName="gear3dstNode" presStyleLbl="node1" presStyleIdx="2" presStyleCnt="3"/>
      <dgm:spPr/>
      <dgm:t>
        <a:bodyPr/>
        <a:lstStyle/>
        <a:p>
          <a:endParaRPr lang="en-US"/>
        </a:p>
      </dgm:t>
    </dgm:pt>
    <dgm:pt modelId="{3A4FCB3E-71D8-4B23-B6DF-9DCA2C22636D}" type="pres">
      <dgm:prSet presAssocID="{1A9192E6-A30F-4088-9469-04C8C5C68B5A}" presName="connector1" presStyleLbl="sibTrans2D1" presStyleIdx="0" presStyleCnt="3" custAng="4729549" custScaleX="59882" custScaleY="62249" custLinFactNeighborX="12925" custLinFactNeighborY="9249"/>
      <dgm:spPr/>
      <dgm:t>
        <a:bodyPr/>
        <a:lstStyle/>
        <a:p>
          <a:endParaRPr lang="en-US"/>
        </a:p>
      </dgm:t>
    </dgm:pt>
    <dgm:pt modelId="{7EB0233A-EDA1-4D9C-861A-B1BA56CC362B}" type="pres">
      <dgm:prSet presAssocID="{D27CE1BF-9646-4F0A-9403-E50EFF88EFCA}" presName="connector2" presStyleLbl="sibTrans2D1" presStyleIdx="1" presStyleCnt="3" custAng="4050398" custLinFactNeighborX="-17451" custLinFactNeighborY="35085"/>
      <dgm:spPr/>
      <dgm:t>
        <a:bodyPr/>
        <a:lstStyle/>
        <a:p>
          <a:endParaRPr lang="en-US"/>
        </a:p>
      </dgm:t>
    </dgm:pt>
    <dgm:pt modelId="{8BDDC196-1E07-48DB-B768-0F72E3EE889F}" type="pres">
      <dgm:prSet presAssocID="{D9DE2ABD-3EDF-4650-ACB4-94294B1E84A7}" presName="connector3" presStyleLbl="sibTrans2D1" presStyleIdx="2" presStyleCnt="3" custLinFactNeighborX="-35294" custLinFactNeighborY="3825"/>
      <dgm:spPr/>
      <dgm:t>
        <a:bodyPr/>
        <a:lstStyle/>
        <a:p>
          <a:endParaRPr lang="en-US"/>
        </a:p>
      </dgm:t>
    </dgm:pt>
  </dgm:ptLst>
  <dgm:cxnLst>
    <dgm:cxn modelId="{1D310835-3D0D-4135-98EA-18E73AF0FF85}" type="presOf" srcId="{D9DE2ABD-3EDF-4650-ACB4-94294B1E84A7}" destId="{8BDDC196-1E07-48DB-B768-0F72E3EE889F}" srcOrd="0" destOrd="0" presId="urn:microsoft.com/office/officeart/2005/8/layout/gear1"/>
    <dgm:cxn modelId="{73D20864-043E-4F2C-A774-5E7BD6040740}" type="presOf" srcId="{6E216076-0462-4804-A5ED-2610FD488F84}" destId="{608E7A3E-2596-4EA3-9922-4E83B67FBFD4}" srcOrd="1" destOrd="0" presId="urn:microsoft.com/office/officeart/2005/8/layout/gear1"/>
    <dgm:cxn modelId="{92A54736-F648-4E8E-8589-F88AB584B518}" type="presOf" srcId="{87E25481-CF6F-4106-BDD6-FBEC1DA0EFD4}" destId="{B6399953-1AB1-4C18-93F7-76B4B9946755}" srcOrd="2" destOrd="0" presId="urn:microsoft.com/office/officeart/2005/8/layout/gear1"/>
    <dgm:cxn modelId="{59B91515-24E4-494A-BCEE-D6C3001EDAF2}" srcId="{F485F427-5707-4E36-8D81-EAC82E3CBBD5}" destId="{1BED107B-ACAA-41D4-A17F-8A2F439119BA}" srcOrd="0" destOrd="0" parTransId="{287DE056-AF65-4263-9470-23381574FE7B}" sibTransId="{1A9192E6-A30F-4088-9469-04C8C5C68B5A}"/>
    <dgm:cxn modelId="{F34BE734-2C7F-4A4E-8D7F-BBF0AC5DA93F}" type="presOf" srcId="{6E216076-0462-4804-A5ED-2610FD488F84}" destId="{BEB7DA59-00EF-4542-BA29-D9B630338D72}" srcOrd="3" destOrd="0" presId="urn:microsoft.com/office/officeart/2005/8/layout/gear1"/>
    <dgm:cxn modelId="{03556570-2AF6-40DB-8E87-2762862ABE98}" type="presOf" srcId="{1BED107B-ACAA-41D4-A17F-8A2F439119BA}" destId="{D57D1D8F-C281-4BF8-8C32-F94995C8DD22}" srcOrd="1" destOrd="0" presId="urn:microsoft.com/office/officeart/2005/8/layout/gear1"/>
    <dgm:cxn modelId="{660E3AF4-1707-4068-9C09-3305BF34E90C}" type="presOf" srcId="{1BED107B-ACAA-41D4-A17F-8A2F439119BA}" destId="{7521D04C-B100-4389-B9E9-D2BCBCB0D6E6}" srcOrd="0" destOrd="0" presId="urn:microsoft.com/office/officeart/2005/8/layout/gear1"/>
    <dgm:cxn modelId="{33883D58-BF26-462D-9C29-66A8D3A17A18}" type="presOf" srcId="{87E25481-CF6F-4106-BDD6-FBEC1DA0EFD4}" destId="{3CD552CA-ACCD-4811-9D4C-6FE333EB69AA}" srcOrd="0" destOrd="0" presId="urn:microsoft.com/office/officeart/2005/8/layout/gear1"/>
    <dgm:cxn modelId="{B68EE82A-1DF7-4EF6-9260-AFC173DFB334}" type="presOf" srcId="{F485F427-5707-4E36-8D81-EAC82E3CBBD5}" destId="{DE029396-FE13-4291-9955-BE48FED232A2}" srcOrd="0" destOrd="0" presId="urn:microsoft.com/office/officeart/2005/8/layout/gear1"/>
    <dgm:cxn modelId="{C1DE4D94-6047-45F6-9BBA-98E73ABD57F7}" type="presOf" srcId="{D27CE1BF-9646-4F0A-9403-E50EFF88EFCA}" destId="{7EB0233A-EDA1-4D9C-861A-B1BA56CC362B}" srcOrd="0" destOrd="0" presId="urn:microsoft.com/office/officeart/2005/8/layout/gear1"/>
    <dgm:cxn modelId="{96934BE8-3309-4C66-B4B9-79833F7BBBAF}" srcId="{F485F427-5707-4E36-8D81-EAC82E3CBBD5}" destId="{87E25481-CF6F-4106-BDD6-FBEC1DA0EFD4}" srcOrd="1" destOrd="0" parTransId="{5CBF133E-8C2F-4E95-B29A-CD5D2548D3BC}" sibTransId="{D27CE1BF-9646-4F0A-9403-E50EFF88EFCA}"/>
    <dgm:cxn modelId="{1A5025CE-13C3-475C-890B-5A2A5C896E0E}" type="presOf" srcId="{6E216076-0462-4804-A5ED-2610FD488F84}" destId="{E8FD9F29-8D3B-4B07-A8EA-77CDA7771B6D}" srcOrd="2" destOrd="0" presId="urn:microsoft.com/office/officeart/2005/8/layout/gear1"/>
    <dgm:cxn modelId="{E568A668-B39A-4700-8188-20ED80124573}" type="presOf" srcId="{87E25481-CF6F-4106-BDD6-FBEC1DA0EFD4}" destId="{118E783F-487A-458B-A3F1-A48A05B75540}" srcOrd="1" destOrd="0" presId="urn:microsoft.com/office/officeart/2005/8/layout/gear1"/>
    <dgm:cxn modelId="{602265DE-EB74-4431-ACE7-4436D4B51028}" type="presOf" srcId="{6E216076-0462-4804-A5ED-2610FD488F84}" destId="{8E162007-D1BF-4134-9EC8-0CA63088F946}" srcOrd="0" destOrd="0" presId="urn:microsoft.com/office/officeart/2005/8/layout/gear1"/>
    <dgm:cxn modelId="{A06EAA8A-DB1D-486D-AB79-BA4FE89E57AD}" type="presOf" srcId="{1A9192E6-A30F-4088-9469-04C8C5C68B5A}" destId="{3A4FCB3E-71D8-4B23-B6DF-9DCA2C22636D}" srcOrd="0" destOrd="0" presId="urn:microsoft.com/office/officeart/2005/8/layout/gear1"/>
    <dgm:cxn modelId="{57827132-60BF-4A5E-8E11-DEDA4E619501}" type="presOf" srcId="{1BED107B-ACAA-41D4-A17F-8A2F439119BA}" destId="{B4B15D47-9677-4540-816A-19217C5AB1AC}" srcOrd="2" destOrd="0" presId="urn:microsoft.com/office/officeart/2005/8/layout/gear1"/>
    <dgm:cxn modelId="{9664F24A-A836-4C6B-8E0F-ED1A6F7247A5}" srcId="{F485F427-5707-4E36-8D81-EAC82E3CBBD5}" destId="{6E216076-0462-4804-A5ED-2610FD488F84}" srcOrd="2" destOrd="0" parTransId="{476FE94A-B5B1-4FE6-B7B1-5567CAB5013C}" sibTransId="{D9DE2ABD-3EDF-4650-ACB4-94294B1E84A7}"/>
    <dgm:cxn modelId="{08AB99F7-4B0F-46E8-964A-1423C19BA5A2}" type="presParOf" srcId="{DE029396-FE13-4291-9955-BE48FED232A2}" destId="{7521D04C-B100-4389-B9E9-D2BCBCB0D6E6}" srcOrd="0" destOrd="0" presId="urn:microsoft.com/office/officeart/2005/8/layout/gear1"/>
    <dgm:cxn modelId="{484DBD9D-2EBC-45A1-8660-B4219BFAE2BD}" type="presParOf" srcId="{DE029396-FE13-4291-9955-BE48FED232A2}" destId="{D57D1D8F-C281-4BF8-8C32-F94995C8DD22}" srcOrd="1" destOrd="0" presId="urn:microsoft.com/office/officeart/2005/8/layout/gear1"/>
    <dgm:cxn modelId="{F0EEBA88-C935-4CEC-BE96-A23E619604B8}" type="presParOf" srcId="{DE029396-FE13-4291-9955-BE48FED232A2}" destId="{B4B15D47-9677-4540-816A-19217C5AB1AC}" srcOrd="2" destOrd="0" presId="urn:microsoft.com/office/officeart/2005/8/layout/gear1"/>
    <dgm:cxn modelId="{3B7C390C-AECF-40AF-9069-1600C1801C19}" type="presParOf" srcId="{DE029396-FE13-4291-9955-BE48FED232A2}" destId="{3CD552CA-ACCD-4811-9D4C-6FE333EB69AA}" srcOrd="3" destOrd="0" presId="urn:microsoft.com/office/officeart/2005/8/layout/gear1"/>
    <dgm:cxn modelId="{FCFED5D2-23EF-4C23-BD7F-B1BF1956B1F5}" type="presParOf" srcId="{DE029396-FE13-4291-9955-BE48FED232A2}" destId="{118E783F-487A-458B-A3F1-A48A05B75540}" srcOrd="4" destOrd="0" presId="urn:microsoft.com/office/officeart/2005/8/layout/gear1"/>
    <dgm:cxn modelId="{A74C928D-09BA-4166-BA3D-98FAD3273ABD}" type="presParOf" srcId="{DE029396-FE13-4291-9955-BE48FED232A2}" destId="{B6399953-1AB1-4C18-93F7-76B4B9946755}" srcOrd="5" destOrd="0" presId="urn:microsoft.com/office/officeart/2005/8/layout/gear1"/>
    <dgm:cxn modelId="{D58145CB-827D-426F-B36D-008C1827E585}" type="presParOf" srcId="{DE029396-FE13-4291-9955-BE48FED232A2}" destId="{8E162007-D1BF-4134-9EC8-0CA63088F946}" srcOrd="6" destOrd="0" presId="urn:microsoft.com/office/officeart/2005/8/layout/gear1"/>
    <dgm:cxn modelId="{63F12980-20D7-4CF6-AD33-70ACC6735E29}" type="presParOf" srcId="{DE029396-FE13-4291-9955-BE48FED232A2}" destId="{608E7A3E-2596-4EA3-9922-4E83B67FBFD4}" srcOrd="7" destOrd="0" presId="urn:microsoft.com/office/officeart/2005/8/layout/gear1"/>
    <dgm:cxn modelId="{CCA39045-07B8-4C08-807E-F80CAF479DEB}" type="presParOf" srcId="{DE029396-FE13-4291-9955-BE48FED232A2}" destId="{E8FD9F29-8D3B-4B07-A8EA-77CDA7771B6D}" srcOrd="8" destOrd="0" presId="urn:microsoft.com/office/officeart/2005/8/layout/gear1"/>
    <dgm:cxn modelId="{46026F95-B213-4699-968A-9E3433176E97}" type="presParOf" srcId="{DE029396-FE13-4291-9955-BE48FED232A2}" destId="{BEB7DA59-00EF-4542-BA29-D9B630338D72}" srcOrd="9" destOrd="0" presId="urn:microsoft.com/office/officeart/2005/8/layout/gear1"/>
    <dgm:cxn modelId="{981E8757-F18C-45B2-8FF1-506B96B2C43F}" type="presParOf" srcId="{DE029396-FE13-4291-9955-BE48FED232A2}" destId="{3A4FCB3E-71D8-4B23-B6DF-9DCA2C22636D}" srcOrd="10" destOrd="0" presId="urn:microsoft.com/office/officeart/2005/8/layout/gear1"/>
    <dgm:cxn modelId="{FEE48ED8-7A8C-451B-919E-8035A6CE4EE6}" type="presParOf" srcId="{DE029396-FE13-4291-9955-BE48FED232A2}" destId="{7EB0233A-EDA1-4D9C-861A-B1BA56CC362B}" srcOrd="11" destOrd="0" presId="urn:microsoft.com/office/officeart/2005/8/layout/gear1"/>
    <dgm:cxn modelId="{45E3DD6F-E28D-43ED-90E9-470220785F89}" type="presParOf" srcId="{DE029396-FE13-4291-9955-BE48FED232A2}" destId="{8BDDC196-1E07-48DB-B768-0F72E3EE889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9C791-6762-4CCC-9E4E-104369F9145E}"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B987A53E-BCC8-4847-8A44-3DAC8B22B020}">
      <dgm:prSet phldrT="[Text]"/>
      <dgm:spPr/>
      <dgm:t>
        <a:bodyPr/>
        <a:lstStyle/>
        <a:p>
          <a:r>
            <a:rPr lang="en-US" dirty="0" smtClean="0"/>
            <a:t>Engagement</a:t>
          </a:r>
          <a:endParaRPr lang="en-US" dirty="0"/>
        </a:p>
      </dgm:t>
    </dgm:pt>
    <dgm:pt modelId="{ADD99330-3635-4D03-A310-5794B21981F5}" type="parTrans" cxnId="{AE4D6BBF-EFDF-49A2-98BC-5F6D8532255F}">
      <dgm:prSet/>
      <dgm:spPr/>
      <dgm:t>
        <a:bodyPr/>
        <a:lstStyle/>
        <a:p>
          <a:endParaRPr lang="en-US"/>
        </a:p>
      </dgm:t>
    </dgm:pt>
    <dgm:pt modelId="{AB2BCB42-9E8A-4929-A9FF-5F2739E76702}" type="sibTrans" cxnId="{AE4D6BBF-EFDF-49A2-98BC-5F6D8532255F}">
      <dgm:prSet/>
      <dgm:spPr/>
      <dgm:t>
        <a:bodyPr/>
        <a:lstStyle/>
        <a:p>
          <a:endParaRPr lang="en-US"/>
        </a:p>
      </dgm:t>
    </dgm:pt>
    <dgm:pt modelId="{1FE0DB5E-F6D6-45FB-9FC4-436BDD3068F5}">
      <dgm:prSet phldrT="[Text]"/>
      <dgm:spPr/>
      <dgm:t>
        <a:bodyPr/>
        <a:lstStyle/>
        <a:p>
          <a:r>
            <a:rPr lang="en-US" dirty="0" smtClean="0"/>
            <a:t>Safety</a:t>
          </a:r>
          <a:endParaRPr lang="en-US" dirty="0"/>
        </a:p>
      </dgm:t>
    </dgm:pt>
    <dgm:pt modelId="{A11E988F-3AF6-4A2C-AC5A-9D84A573A52C}" type="parTrans" cxnId="{0C79E38B-B066-439C-9A3F-DAFC6D229FF2}">
      <dgm:prSet/>
      <dgm:spPr/>
      <dgm:t>
        <a:bodyPr/>
        <a:lstStyle/>
        <a:p>
          <a:endParaRPr lang="en-US"/>
        </a:p>
      </dgm:t>
    </dgm:pt>
    <dgm:pt modelId="{852E5B2D-5B99-4DDD-B744-104DF0D6CD36}" type="sibTrans" cxnId="{0C79E38B-B066-439C-9A3F-DAFC6D229FF2}">
      <dgm:prSet/>
      <dgm:spPr/>
      <dgm:t>
        <a:bodyPr/>
        <a:lstStyle/>
        <a:p>
          <a:endParaRPr lang="en-US"/>
        </a:p>
      </dgm:t>
    </dgm:pt>
    <dgm:pt modelId="{DC03DAA1-F459-4DCB-8AF0-40B73CE06D19}">
      <dgm:prSet phldrT="[Text]"/>
      <dgm:spPr/>
      <dgm:t>
        <a:bodyPr/>
        <a:lstStyle/>
        <a:p>
          <a:r>
            <a:rPr lang="en-US" dirty="0" smtClean="0"/>
            <a:t>Emotional Safety </a:t>
          </a:r>
          <a:endParaRPr lang="en-US" dirty="0"/>
        </a:p>
      </dgm:t>
    </dgm:pt>
    <dgm:pt modelId="{871A4B36-B8EE-4F0A-9599-6AC609BA0CC1}" type="parTrans" cxnId="{00B35F38-C229-4D09-93B8-6BA45797DDC2}">
      <dgm:prSet/>
      <dgm:spPr/>
      <dgm:t>
        <a:bodyPr/>
        <a:lstStyle/>
        <a:p>
          <a:endParaRPr lang="en-US"/>
        </a:p>
      </dgm:t>
    </dgm:pt>
    <dgm:pt modelId="{C77C08AF-715D-409F-9FFB-D4FBD083C383}" type="sibTrans" cxnId="{00B35F38-C229-4D09-93B8-6BA45797DDC2}">
      <dgm:prSet/>
      <dgm:spPr/>
      <dgm:t>
        <a:bodyPr/>
        <a:lstStyle/>
        <a:p>
          <a:endParaRPr lang="en-US"/>
        </a:p>
      </dgm:t>
    </dgm:pt>
    <dgm:pt modelId="{0AFCD683-5A0E-466A-BACB-BF46054ABEBB}">
      <dgm:prSet phldrT="[Text]"/>
      <dgm:spPr/>
      <dgm:t>
        <a:bodyPr/>
        <a:lstStyle/>
        <a:p>
          <a:r>
            <a:rPr lang="en-US" dirty="0" smtClean="0"/>
            <a:t>Environment</a:t>
          </a:r>
        </a:p>
      </dgm:t>
    </dgm:pt>
    <dgm:pt modelId="{D23B7623-0327-4562-9468-5C3F46AC364E}" type="parTrans" cxnId="{4BCA28E4-D1CF-4351-99E8-1DD91DEBEF94}">
      <dgm:prSet/>
      <dgm:spPr/>
      <dgm:t>
        <a:bodyPr/>
        <a:lstStyle/>
        <a:p>
          <a:endParaRPr lang="en-US"/>
        </a:p>
      </dgm:t>
    </dgm:pt>
    <dgm:pt modelId="{145AB8B3-6080-4CA0-AD68-7367560035EE}" type="sibTrans" cxnId="{4BCA28E4-D1CF-4351-99E8-1DD91DEBEF94}">
      <dgm:prSet/>
      <dgm:spPr/>
      <dgm:t>
        <a:bodyPr/>
        <a:lstStyle/>
        <a:p>
          <a:endParaRPr lang="en-US"/>
        </a:p>
      </dgm:t>
    </dgm:pt>
    <dgm:pt modelId="{D9D50DF4-FB20-469F-A5AC-7DA4F0E12146}">
      <dgm:prSet/>
      <dgm:spPr/>
      <dgm:t>
        <a:bodyPr/>
        <a:lstStyle/>
        <a:p>
          <a:r>
            <a:rPr lang="en-US" dirty="0" smtClean="0"/>
            <a:t>Relationships</a:t>
          </a:r>
          <a:endParaRPr lang="en-US" dirty="0"/>
        </a:p>
      </dgm:t>
    </dgm:pt>
    <dgm:pt modelId="{20EC259C-7DFE-45EC-95F2-575B5426E942}" type="parTrans" cxnId="{A70C3C5D-9225-4A9B-9C69-4C6AF726F3E2}">
      <dgm:prSet/>
      <dgm:spPr/>
      <dgm:t>
        <a:bodyPr/>
        <a:lstStyle/>
        <a:p>
          <a:endParaRPr lang="en-US"/>
        </a:p>
      </dgm:t>
    </dgm:pt>
    <dgm:pt modelId="{9205743B-C38A-4304-BE42-1CD0789382AB}" type="sibTrans" cxnId="{A70C3C5D-9225-4A9B-9C69-4C6AF726F3E2}">
      <dgm:prSet/>
      <dgm:spPr/>
      <dgm:t>
        <a:bodyPr/>
        <a:lstStyle/>
        <a:p>
          <a:endParaRPr lang="en-US"/>
        </a:p>
      </dgm:t>
    </dgm:pt>
    <dgm:pt modelId="{94696ADE-A8FC-4898-80DC-F4AA38FDD7E3}">
      <dgm:prSet/>
      <dgm:spPr/>
      <dgm:t>
        <a:bodyPr/>
        <a:lstStyle/>
        <a:p>
          <a:r>
            <a:rPr lang="en-US" dirty="0" smtClean="0"/>
            <a:t>Respect for Diversity</a:t>
          </a:r>
          <a:endParaRPr lang="en-US" dirty="0"/>
        </a:p>
      </dgm:t>
    </dgm:pt>
    <dgm:pt modelId="{833EDFB7-7B8C-4AC7-BF41-10E58FC2D32A}" type="parTrans" cxnId="{A46E530F-749B-4EEE-AC14-6A59F0710B6A}">
      <dgm:prSet/>
      <dgm:spPr/>
      <dgm:t>
        <a:bodyPr/>
        <a:lstStyle/>
        <a:p>
          <a:endParaRPr lang="en-US"/>
        </a:p>
      </dgm:t>
    </dgm:pt>
    <dgm:pt modelId="{0BAA4910-2DB7-4BD7-A3A3-75EF126D6737}" type="sibTrans" cxnId="{A46E530F-749B-4EEE-AC14-6A59F0710B6A}">
      <dgm:prSet/>
      <dgm:spPr/>
      <dgm:t>
        <a:bodyPr/>
        <a:lstStyle/>
        <a:p>
          <a:endParaRPr lang="en-US"/>
        </a:p>
      </dgm:t>
    </dgm:pt>
    <dgm:pt modelId="{EF556C5B-4085-4BC6-B9E5-1505B2EE7910}">
      <dgm:prSet/>
      <dgm:spPr/>
      <dgm:t>
        <a:bodyPr/>
        <a:lstStyle/>
        <a:p>
          <a:r>
            <a:rPr lang="en-US" dirty="0" smtClean="0"/>
            <a:t>School Participation</a:t>
          </a:r>
          <a:endParaRPr lang="en-US" dirty="0"/>
        </a:p>
      </dgm:t>
    </dgm:pt>
    <dgm:pt modelId="{07AA270B-8937-4FF8-907D-30163BB55F26}" type="parTrans" cxnId="{9DBB4CE6-35A3-401A-9041-1F1A28FA9A62}">
      <dgm:prSet/>
      <dgm:spPr/>
      <dgm:t>
        <a:bodyPr/>
        <a:lstStyle/>
        <a:p>
          <a:endParaRPr lang="en-US"/>
        </a:p>
      </dgm:t>
    </dgm:pt>
    <dgm:pt modelId="{2A3876C8-82C3-4193-9AE5-182A93C5A55E}" type="sibTrans" cxnId="{9DBB4CE6-35A3-401A-9041-1F1A28FA9A62}">
      <dgm:prSet/>
      <dgm:spPr/>
      <dgm:t>
        <a:bodyPr/>
        <a:lstStyle/>
        <a:p>
          <a:endParaRPr lang="en-US"/>
        </a:p>
      </dgm:t>
    </dgm:pt>
    <dgm:pt modelId="{3D4DD617-867E-44F5-B81D-ED37B85CB4EE}">
      <dgm:prSet/>
      <dgm:spPr/>
      <dgm:t>
        <a:bodyPr/>
        <a:lstStyle/>
        <a:p>
          <a:r>
            <a:rPr lang="en-US" dirty="0" smtClean="0"/>
            <a:t>Physical Safety</a:t>
          </a:r>
          <a:endParaRPr lang="en-US" dirty="0"/>
        </a:p>
      </dgm:t>
    </dgm:pt>
    <dgm:pt modelId="{4251C72F-0A5C-40F7-9B84-6773E25086F2}" type="parTrans" cxnId="{D40709EF-368D-4540-8D93-6D4721D963BA}">
      <dgm:prSet/>
      <dgm:spPr/>
      <dgm:t>
        <a:bodyPr/>
        <a:lstStyle/>
        <a:p>
          <a:endParaRPr lang="en-US"/>
        </a:p>
      </dgm:t>
    </dgm:pt>
    <dgm:pt modelId="{BCD0577B-69B8-43FA-9D35-5B24E1D873B1}" type="sibTrans" cxnId="{D40709EF-368D-4540-8D93-6D4721D963BA}">
      <dgm:prSet/>
      <dgm:spPr/>
      <dgm:t>
        <a:bodyPr/>
        <a:lstStyle/>
        <a:p>
          <a:endParaRPr lang="en-US"/>
        </a:p>
      </dgm:t>
    </dgm:pt>
    <dgm:pt modelId="{CC9B4A80-8CD2-4258-A5C9-36F7F0E08BC6}">
      <dgm:prSet/>
      <dgm:spPr/>
      <dgm:t>
        <a:bodyPr/>
        <a:lstStyle/>
        <a:p>
          <a:r>
            <a:rPr lang="en-US" dirty="0" smtClean="0"/>
            <a:t>Substance Use</a:t>
          </a:r>
          <a:endParaRPr lang="en-US" dirty="0"/>
        </a:p>
      </dgm:t>
    </dgm:pt>
    <dgm:pt modelId="{BDD7F4E4-5868-4B87-8236-11B0BAE62DBB}" type="parTrans" cxnId="{B14EFBED-74B4-4E8C-85EC-FF5CC904B3A3}">
      <dgm:prSet/>
      <dgm:spPr/>
      <dgm:t>
        <a:bodyPr/>
        <a:lstStyle/>
        <a:p>
          <a:endParaRPr lang="en-US"/>
        </a:p>
      </dgm:t>
    </dgm:pt>
    <dgm:pt modelId="{0A30548E-B413-4ABA-8A0D-AC45CFE64454}" type="sibTrans" cxnId="{B14EFBED-74B4-4E8C-85EC-FF5CC904B3A3}">
      <dgm:prSet/>
      <dgm:spPr/>
      <dgm:t>
        <a:bodyPr/>
        <a:lstStyle/>
        <a:p>
          <a:endParaRPr lang="en-US"/>
        </a:p>
      </dgm:t>
    </dgm:pt>
    <dgm:pt modelId="{D187B6DA-DE08-4474-95BB-CBDEC0C304A6}">
      <dgm:prSet phldrT="[Text]"/>
      <dgm:spPr/>
      <dgm:t>
        <a:bodyPr/>
        <a:lstStyle/>
        <a:p>
          <a:r>
            <a:rPr lang="en-US" dirty="0" smtClean="0"/>
            <a:t>Physical Environment</a:t>
          </a:r>
          <a:endParaRPr lang="en-US" dirty="0"/>
        </a:p>
      </dgm:t>
    </dgm:pt>
    <dgm:pt modelId="{69E39ECB-741C-4B61-89A6-D39B7C920F44}" type="parTrans" cxnId="{9675EB69-8190-440E-8A87-F0A623A08174}">
      <dgm:prSet/>
      <dgm:spPr/>
      <dgm:t>
        <a:bodyPr/>
        <a:lstStyle/>
        <a:p>
          <a:endParaRPr lang="en-US"/>
        </a:p>
      </dgm:t>
    </dgm:pt>
    <dgm:pt modelId="{130AB26B-2558-4FBC-A9E9-5A03863B321A}" type="sibTrans" cxnId="{9675EB69-8190-440E-8A87-F0A623A08174}">
      <dgm:prSet/>
      <dgm:spPr/>
      <dgm:t>
        <a:bodyPr/>
        <a:lstStyle/>
        <a:p>
          <a:endParaRPr lang="en-US"/>
        </a:p>
      </dgm:t>
    </dgm:pt>
    <dgm:pt modelId="{2F5C2131-1977-4E11-B450-A6ADACE32F92}">
      <dgm:prSet phldrT="[Text]"/>
      <dgm:spPr/>
      <dgm:t>
        <a:bodyPr/>
        <a:lstStyle/>
        <a:p>
          <a:r>
            <a:rPr lang="en-US" dirty="0" smtClean="0"/>
            <a:t>Academic Environment</a:t>
          </a:r>
          <a:endParaRPr lang="en-US" dirty="0"/>
        </a:p>
      </dgm:t>
    </dgm:pt>
    <dgm:pt modelId="{2C75D58E-D8B8-465D-BAE4-6E8B1A8CB58C}" type="parTrans" cxnId="{F902D33B-C7B9-4565-A441-91B2E69B0CC2}">
      <dgm:prSet/>
      <dgm:spPr/>
      <dgm:t>
        <a:bodyPr/>
        <a:lstStyle/>
        <a:p>
          <a:endParaRPr lang="en-US"/>
        </a:p>
      </dgm:t>
    </dgm:pt>
    <dgm:pt modelId="{6522C7E1-45AE-43DE-809C-0573D2AB4CBD}" type="sibTrans" cxnId="{F902D33B-C7B9-4565-A441-91B2E69B0CC2}">
      <dgm:prSet/>
      <dgm:spPr/>
      <dgm:t>
        <a:bodyPr/>
        <a:lstStyle/>
        <a:p>
          <a:endParaRPr lang="en-US"/>
        </a:p>
      </dgm:t>
    </dgm:pt>
    <dgm:pt modelId="{2316CACC-30D1-4382-92F0-B6CDA3011977}">
      <dgm:prSet phldrT="[Text]"/>
      <dgm:spPr/>
      <dgm:t>
        <a:bodyPr/>
        <a:lstStyle/>
        <a:p>
          <a:r>
            <a:rPr lang="en-US" dirty="0" smtClean="0"/>
            <a:t>Wellness</a:t>
          </a:r>
          <a:endParaRPr lang="en-US" dirty="0"/>
        </a:p>
      </dgm:t>
    </dgm:pt>
    <dgm:pt modelId="{7A6C7B28-50EC-41FC-9E17-78805402E881}" type="parTrans" cxnId="{43777D51-2770-454C-BBA1-870F07C009BE}">
      <dgm:prSet/>
      <dgm:spPr/>
      <dgm:t>
        <a:bodyPr/>
        <a:lstStyle/>
        <a:p>
          <a:endParaRPr lang="en-US"/>
        </a:p>
      </dgm:t>
    </dgm:pt>
    <dgm:pt modelId="{D426A6D1-E091-4E5D-8568-1C0C89BD1FFD}" type="sibTrans" cxnId="{43777D51-2770-454C-BBA1-870F07C009BE}">
      <dgm:prSet/>
      <dgm:spPr/>
      <dgm:t>
        <a:bodyPr/>
        <a:lstStyle/>
        <a:p>
          <a:endParaRPr lang="en-US"/>
        </a:p>
      </dgm:t>
    </dgm:pt>
    <dgm:pt modelId="{0D7483EE-D3BB-46C4-BFA3-E9770CA25FE6}">
      <dgm:prSet phldrT="[Text]"/>
      <dgm:spPr/>
      <dgm:t>
        <a:bodyPr/>
        <a:lstStyle/>
        <a:p>
          <a:r>
            <a:rPr lang="en-US" dirty="0" smtClean="0"/>
            <a:t>Discipline Environment</a:t>
          </a:r>
          <a:endParaRPr lang="en-US" dirty="0"/>
        </a:p>
      </dgm:t>
    </dgm:pt>
    <dgm:pt modelId="{EE59E917-5A0D-4895-B710-E0CE567250DE}" type="parTrans" cxnId="{C80C8230-988F-4BF4-8F9C-93C937157890}">
      <dgm:prSet/>
      <dgm:spPr/>
      <dgm:t>
        <a:bodyPr/>
        <a:lstStyle/>
        <a:p>
          <a:endParaRPr lang="en-US"/>
        </a:p>
      </dgm:t>
    </dgm:pt>
    <dgm:pt modelId="{2524D0B6-EDEF-4209-8A56-E4ACCBA98114}" type="sibTrans" cxnId="{C80C8230-988F-4BF4-8F9C-93C937157890}">
      <dgm:prSet/>
      <dgm:spPr/>
      <dgm:t>
        <a:bodyPr/>
        <a:lstStyle/>
        <a:p>
          <a:endParaRPr lang="en-US"/>
        </a:p>
      </dgm:t>
    </dgm:pt>
    <dgm:pt modelId="{E927BA44-57CF-462A-B318-CB67085D5D1E}" type="pres">
      <dgm:prSet presAssocID="{EFD9C791-6762-4CCC-9E4E-104369F9145E}" presName="Name0" presStyleCnt="0">
        <dgm:presLayoutVars>
          <dgm:dir/>
          <dgm:resizeHandles val="exact"/>
        </dgm:presLayoutVars>
      </dgm:prSet>
      <dgm:spPr/>
      <dgm:t>
        <a:bodyPr/>
        <a:lstStyle/>
        <a:p>
          <a:endParaRPr lang="en-US"/>
        </a:p>
      </dgm:t>
    </dgm:pt>
    <dgm:pt modelId="{60202A49-BED6-4F3B-B24A-F2A6F51CA733}" type="pres">
      <dgm:prSet presAssocID="{B987A53E-BCC8-4847-8A44-3DAC8B22B020}" presName="node" presStyleLbl="node1" presStyleIdx="0" presStyleCnt="3">
        <dgm:presLayoutVars>
          <dgm:bulletEnabled val="1"/>
        </dgm:presLayoutVars>
      </dgm:prSet>
      <dgm:spPr/>
      <dgm:t>
        <a:bodyPr/>
        <a:lstStyle/>
        <a:p>
          <a:endParaRPr lang="en-US"/>
        </a:p>
      </dgm:t>
    </dgm:pt>
    <dgm:pt modelId="{30C9C457-193A-4ADE-BD53-9D5009B8EAE0}" type="pres">
      <dgm:prSet presAssocID="{AB2BCB42-9E8A-4929-A9FF-5F2739E76702}" presName="sibTrans" presStyleCnt="0"/>
      <dgm:spPr/>
    </dgm:pt>
    <dgm:pt modelId="{7E110CB0-1D19-4C6D-9C30-C3040F053C09}" type="pres">
      <dgm:prSet presAssocID="{1FE0DB5E-F6D6-45FB-9FC4-436BDD3068F5}" presName="node" presStyleLbl="node1" presStyleIdx="1" presStyleCnt="3">
        <dgm:presLayoutVars>
          <dgm:bulletEnabled val="1"/>
        </dgm:presLayoutVars>
      </dgm:prSet>
      <dgm:spPr/>
      <dgm:t>
        <a:bodyPr/>
        <a:lstStyle/>
        <a:p>
          <a:endParaRPr lang="en-US"/>
        </a:p>
      </dgm:t>
    </dgm:pt>
    <dgm:pt modelId="{0F17F745-BC42-4894-B769-D7D3F462765E}" type="pres">
      <dgm:prSet presAssocID="{852E5B2D-5B99-4DDD-B744-104DF0D6CD36}" presName="sibTrans" presStyleCnt="0"/>
      <dgm:spPr/>
    </dgm:pt>
    <dgm:pt modelId="{9BEBEF11-A961-481E-A519-E26022096DFA}" type="pres">
      <dgm:prSet presAssocID="{0AFCD683-5A0E-466A-BACB-BF46054ABEBB}" presName="node" presStyleLbl="node1" presStyleIdx="2" presStyleCnt="3">
        <dgm:presLayoutVars>
          <dgm:bulletEnabled val="1"/>
        </dgm:presLayoutVars>
      </dgm:prSet>
      <dgm:spPr/>
      <dgm:t>
        <a:bodyPr/>
        <a:lstStyle/>
        <a:p>
          <a:endParaRPr lang="en-US"/>
        </a:p>
      </dgm:t>
    </dgm:pt>
  </dgm:ptLst>
  <dgm:cxnLst>
    <dgm:cxn modelId="{9DBB4CE6-35A3-401A-9041-1F1A28FA9A62}" srcId="{B987A53E-BCC8-4847-8A44-3DAC8B22B020}" destId="{EF556C5B-4085-4BC6-B9E5-1505B2EE7910}" srcOrd="2" destOrd="0" parTransId="{07AA270B-8937-4FF8-907D-30163BB55F26}" sibTransId="{2A3876C8-82C3-4193-9AE5-182A93C5A55E}"/>
    <dgm:cxn modelId="{E63868BF-2122-413C-9423-6EFBB67FAFE1}" type="presOf" srcId="{0AFCD683-5A0E-466A-BACB-BF46054ABEBB}" destId="{9BEBEF11-A961-481E-A519-E26022096DFA}" srcOrd="0" destOrd="0" presId="urn:microsoft.com/office/officeart/2005/8/layout/hList6"/>
    <dgm:cxn modelId="{E6859B9D-9898-45FE-8565-D01AEFED0725}" type="presOf" srcId="{D187B6DA-DE08-4474-95BB-CBDEC0C304A6}" destId="{9BEBEF11-A961-481E-A519-E26022096DFA}" srcOrd="0" destOrd="1" presId="urn:microsoft.com/office/officeart/2005/8/layout/hList6"/>
    <dgm:cxn modelId="{B14EFBED-74B4-4E8C-85EC-FF5CC904B3A3}" srcId="{1FE0DB5E-F6D6-45FB-9FC4-436BDD3068F5}" destId="{CC9B4A80-8CD2-4258-A5C9-36F7F0E08BC6}" srcOrd="2" destOrd="0" parTransId="{BDD7F4E4-5868-4B87-8236-11B0BAE62DBB}" sibTransId="{0A30548E-B413-4ABA-8A0D-AC45CFE64454}"/>
    <dgm:cxn modelId="{83177D8B-35F7-481A-A8C5-6C362FB1ADC9}" type="presOf" srcId="{3D4DD617-867E-44F5-B81D-ED37B85CB4EE}" destId="{7E110CB0-1D19-4C6D-9C30-C3040F053C09}" srcOrd="0" destOrd="2" presId="urn:microsoft.com/office/officeart/2005/8/layout/hList6"/>
    <dgm:cxn modelId="{3944E1AA-1F8E-4353-84A7-59E46D2BF114}" type="presOf" srcId="{EF556C5B-4085-4BC6-B9E5-1505B2EE7910}" destId="{60202A49-BED6-4F3B-B24A-F2A6F51CA733}" srcOrd="0" destOrd="3" presId="urn:microsoft.com/office/officeart/2005/8/layout/hList6"/>
    <dgm:cxn modelId="{A46E530F-749B-4EEE-AC14-6A59F0710B6A}" srcId="{B987A53E-BCC8-4847-8A44-3DAC8B22B020}" destId="{94696ADE-A8FC-4898-80DC-F4AA38FDD7E3}" srcOrd="1" destOrd="0" parTransId="{833EDFB7-7B8C-4AC7-BF41-10E58FC2D32A}" sibTransId="{0BAA4910-2DB7-4BD7-A3A3-75EF126D6737}"/>
    <dgm:cxn modelId="{68D7523B-CFE4-4CFC-874B-9953133E60FC}" type="presOf" srcId="{0D7483EE-D3BB-46C4-BFA3-E9770CA25FE6}" destId="{9BEBEF11-A961-481E-A519-E26022096DFA}" srcOrd="0" destOrd="4" presId="urn:microsoft.com/office/officeart/2005/8/layout/hList6"/>
    <dgm:cxn modelId="{AE4D6BBF-EFDF-49A2-98BC-5F6D8532255F}" srcId="{EFD9C791-6762-4CCC-9E4E-104369F9145E}" destId="{B987A53E-BCC8-4847-8A44-3DAC8B22B020}" srcOrd="0" destOrd="0" parTransId="{ADD99330-3635-4D03-A310-5794B21981F5}" sibTransId="{AB2BCB42-9E8A-4929-A9FF-5F2739E76702}"/>
    <dgm:cxn modelId="{F64D279F-D0B1-491C-8F2C-AD0F7E08B5D7}" type="presOf" srcId="{2F5C2131-1977-4E11-B450-A6ADACE32F92}" destId="{9BEBEF11-A961-481E-A519-E26022096DFA}" srcOrd="0" destOrd="2" presId="urn:microsoft.com/office/officeart/2005/8/layout/hList6"/>
    <dgm:cxn modelId="{4BCA28E4-D1CF-4351-99E8-1DD91DEBEF94}" srcId="{EFD9C791-6762-4CCC-9E4E-104369F9145E}" destId="{0AFCD683-5A0E-466A-BACB-BF46054ABEBB}" srcOrd="2" destOrd="0" parTransId="{D23B7623-0327-4562-9468-5C3F46AC364E}" sibTransId="{145AB8B3-6080-4CA0-AD68-7367560035EE}"/>
    <dgm:cxn modelId="{BFBD38A8-E56C-4A2D-BC31-55EF4EB43549}" type="presOf" srcId="{DC03DAA1-F459-4DCB-8AF0-40B73CE06D19}" destId="{7E110CB0-1D19-4C6D-9C30-C3040F053C09}" srcOrd="0" destOrd="1" presId="urn:microsoft.com/office/officeart/2005/8/layout/hList6"/>
    <dgm:cxn modelId="{D40709EF-368D-4540-8D93-6D4721D963BA}" srcId="{1FE0DB5E-F6D6-45FB-9FC4-436BDD3068F5}" destId="{3D4DD617-867E-44F5-B81D-ED37B85CB4EE}" srcOrd="1" destOrd="0" parTransId="{4251C72F-0A5C-40F7-9B84-6773E25086F2}" sibTransId="{BCD0577B-69B8-43FA-9D35-5B24E1D873B1}"/>
    <dgm:cxn modelId="{A70C3C5D-9225-4A9B-9C69-4C6AF726F3E2}" srcId="{B987A53E-BCC8-4847-8A44-3DAC8B22B020}" destId="{D9D50DF4-FB20-469F-A5AC-7DA4F0E12146}" srcOrd="0" destOrd="0" parTransId="{20EC259C-7DFE-45EC-95F2-575B5426E942}" sibTransId="{9205743B-C38A-4304-BE42-1CD0789382AB}"/>
    <dgm:cxn modelId="{F902D33B-C7B9-4565-A441-91B2E69B0CC2}" srcId="{0AFCD683-5A0E-466A-BACB-BF46054ABEBB}" destId="{2F5C2131-1977-4E11-B450-A6ADACE32F92}" srcOrd="1" destOrd="0" parTransId="{2C75D58E-D8B8-465D-BAE4-6E8B1A8CB58C}" sibTransId="{6522C7E1-45AE-43DE-809C-0573D2AB4CBD}"/>
    <dgm:cxn modelId="{B4D3B1C2-379F-475F-B35A-832DD8BFB70B}" type="presOf" srcId="{D9D50DF4-FB20-469F-A5AC-7DA4F0E12146}" destId="{60202A49-BED6-4F3B-B24A-F2A6F51CA733}" srcOrd="0" destOrd="1" presId="urn:microsoft.com/office/officeart/2005/8/layout/hList6"/>
    <dgm:cxn modelId="{9675EB69-8190-440E-8A87-F0A623A08174}" srcId="{0AFCD683-5A0E-466A-BACB-BF46054ABEBB}" destId="{D187B6DA-DE08-4474-95BB-CBDEC0C304A6}" srcOrd="0" destOrd="0" parTransId="{69E39ECB-741C-4B61-89A6-D39B7C920F44}" sibTransId="{130AB26B-2558-4FBC-A9E9-5A03863B321A}"/>
    <dgm:cxn modelId="{00B35F38-C229-4D09-93B8-6BA45797DDC2}" srcId="{1FE0DB5E-F6D6-45FB-9FC4-436BDD3068F5}" destId="{DC03DAA1-F459-4DCB-8AF0-40B73CE06D19}" srcOrd="0" destOrd="0" parTransId="{871A4B36-B8EE-4F0A-9599-6AC609BA0CC1}" sibTransId="{C77C08AF-715D-409F-9FFB-D4FBD083C383}"/>
    <dgm:cxn modelId="{B276A91A-7D8B-47B7-8E81-8A8931B271D5}" type="presOf" srcId="{CC9B4A80-8CD2-4258-A5C9-36F7F0E08BC6}" destId="{7E110CB0-1D19-4C6D-9C30-C3040F053C09}" srcOrd="0" destOrd="3" presId="urn:microsoft.com/office/officeart/2005/8/layout/hList6"/>
    <dgm:cxn modelId="{93468DAF-AEF1-45DE-BF9E-388BC66CF52C}" type="presOf" srcId="{B987A53E-BCC8-4847-8A44-3DAC8B22B020}" destId="{60202A49-BED6-4F3B-B24A-F2A6F51CA733}" srcOrd="0" destOrd="0" presId="urn:microsoft.com/office/officeart/2005/8/layout/hList6"/>
    <dgm:cxn modelId="{43777D51-2770-454C-BBA1-870F07C009BE}" srcId="{0AFCD683-5A0E-466A-BACB-BF46054ABEBB}" destId="{2316CACC-30D1-4382-92F0-B6CDA3011977}" srcOrd="2" destOrd="0" parTransId="{7A6C7B28-50EC-41FC-9E17-78805402E881}" sibTransId="{D426A6D1-E091-4E5D-8568-1C0C89BD1FFD}"/>
    <dgm:cxn modelId="{0C79E38B-B066-439C-9A3F-DAFC6D229FF2}" srcId="{EFD9C791-6762-4CCC-9E4E-104369F9145E}" destId="{1FE0DB5E-F6D6-45FB-9FC4-436BDD3068F5}" srcOrd="1" destOrd="0" parTransId="{A11E988F-3AF6-4A2C-AC5A-9D84A573A52C}" sibTransId="{852E5B2D-5B99-4DDD-B744-104DF0D6CD36}"/>
    <dgm:cxn modelId="{E27C204C-84CF-4E25-B80D-49F263F95636}" type="presOf" srcId="{94696ADE-A8FC-4898-80DC-F4AA38FDD7E3}" destId="{60202A49-BED6-4F3B-B24A-F2A6F51CA733}" srcOrd="0" destOrd="2" presId="urn:microsoft.com/office/officeart/2005/8/layout/hList6"/>
    <dgm:cxn modelId="{705EE699-5B85-442C-9B3B-813F7892124B}" type="presOf" srcId="{1FE0DB5E-F6D6-45FB-9FC4-436BDD3068F5}" destId="{7E110CB0-1D19-4C6D-9C30-C3040F053C09}" srcOrd="0" destOrd="0" presId="urn:microsoft.com/office/officeart/2005/8/layout/hList6"/>
    <dgm:cxn modelId="{669F51CC-AF42-4C8F-BD3F-1D3C6D5E7336}" type="presOf" srcId="{EFD9C791-6762-4CCC-9E4E-104369F9145E}" destId="{E927BA44-57CF-462A-B318-CB67085D5D1E}" srcOrd="0" destOrd="0" presId="urn:microsoft.com/office/officeart/2005/8/layout/hList6"/>
    <dgm:cxn modelId="{D9D44097-E7E6-4686-B084-9E90E8454A93}" type="presOf" srcId="{2316CACC-30D1-4382-92F0-B6CDA3011977}" destId="{9BEBEF11-A961-481E-A519-E26022096DFA}" srcOrd="0" destOrd="3" presId="urn:microsoft.com/office/officeart/2005/8/layout/hList6"/>
    <dgm:cxn modelId="{C80C8230-988F-4BF4-8F9C-93C937157890}" srcId="{0AFCD683-5A0E-466A-BACB-BF46054ABEBB}" destId="{0D7483EE-D3BB-46C4-BFA3-E9770CA25FE6}" srcOrd="3" destOrd="0" parTransId="{EE59E917-5A0D-4895-B710-E0CE567250DE}" sibTransId="{2524D0B6-EDEF-4209-8A56-E4ACCBA98114}"/>
    <dgm:cxn modelId="{F01E3C3B-4F14-4E01-B1AB-DD2DE2BECAA9}" type="presParOf" srcId="{E927BA44-57CF-462A-B318-CB67085D5D1E}" destId="{60202A49-BED6-4F3B-B24A-F2A6F51CA733}" srcOrd="0" destOrd="0" presId="urn:microsoft.com/office/officeart/2005/8/layout/hList6"/>
    <dgm:cxn modelId="{464A4FBB-BAB9-4C5A-A9A3-7AFCDE1B845C}" type="presParOf" srcId="{E927BA44-57CF-462A-B318-CB67085D5D1E}" destId="{30C9C457-193A-4ADE-BD53-9D5009B8EAE0}" srcOrd="1" destOrd="0" presId="urn:microsoft.com/office/officeart/2005/8/layout/hList6"/>
    <dgm:cxn modelId="{19C81F92-36B9-4069-B1FA-F3D2CE564CCB}" type="presParOf" srcId="{E927BA44-57CF-462A-B318-CB67085D5D1E}" destId="{7E110CB0-1D19-4C6D-9C30-C3040F053C09}" srcOrd="2" destOrd="0" presId="urn:microsoft.com/office/officeart/2005/8/layout/hList6"/>
    <dgm:cxn modelId="{28311B2E-22C0-46F6-B1E3-692DC34DE6D9}" type="presParOf" srcId="{E927BA44-57CF-462A-B318-CB67085D5D1E}" destId="{0F17F745-BC42-4894-B769-D7D3F462765E}" srcOrd="3" destOrd="0" presId="urn:microsoft.com/office/officeart/2005/8/layout/hList6"/>
    <dgm:cxn modelId="{2E342108-7FF9-411D-AEB5-F3819ABC864F}" type="presParOf" srcId="{E927BA44-57CF-462A-B318-CB67085D5D1E}" destId="{9BEBEF11-A961-481E-A519-E26022096DF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C5D4FF-D0CA-014C-9253-51AFFFEE011F}" type="doc">
      <dgm:prSet loTypeId="urn:microsoft.com/office/officeart/2005/8/layout/venn1" loCatId="" qsTypeId="urn:microsoft.com/office/officeart/2005/8/quickstyle/simple4" qsCatId="simple" csTypeId="urn:microsoft.com/office/officeart/2005/8/colors/accent1_2" csCatId="accent1" phldr="1"/>
      <dgm:spPr/>
      <dgm:t>
        <a:bodyPr/>
        <a:lstStyle/>
        <a:p>
          <a:endParaRPr lang="en-US"/>
        </a:p>
      </dgm:t>
    </dgm:pt>
    <dgm:pt modelId="{507FF7B5-7923-BF46-B7EA-85D8EB47D92F}">
      <dgm:prSet phldrT="[Text]" custT="1"/>
      <dgm:spPr/>
      <dgm:t>
        <a:bodyPr/>
        <a:lstStyle/>
        <a:p>
          <a:r>
            <a:rPr lang="en-US" sz="2200" dirty="0" smtClean="0">
              <a:solidFill>
                <a:srgbClr val="534949"/>
              </a:solidFill>
            </a:rPr>
            <a:t>Generation</a:t>
          </a:r>
          <a:endParaRPr lang="en-US" sz="2200" dirty="0">
            <a:solidFill>
              <a:srgbClr val="534949"/>
            </a:solidFill>
          </a:endParaRPr>
        </a:p>
      </dgm:t>
    </dgm:pt>
    <dgm:pt modelId="{8ADF881D-CF06-8C46-B263-15B12CD49E39}" type="parTrans" cxnId="{AB7A80BE-4FCC-3B41-A8AE-675B87486724}">
      <dgm:prSet/>
      <dgm:spPr/>
      <dgm:t>
        <a:bodyPr/>
        <a:lstStyle/>
        <a:p>
          <a:endParaRPr lang="en-US">
            <a:solidFill>
              <a:schemeClr val="tx2"/>
            </a:solidFill>
          </a:endParaRPr>
        </a:p>
      </dgm:t>
    </dgm:pt>
    <dgm:pt modelId="{DD7A9406-2B32-7646-B2F8-DC7ED18870AC}" type="sibTrans" cxnId="{AB7A80BE-4FCC-3B41-A8AE-675B87486724}">
      <dgm:prSet/>
      <dgm:spPr/>
      <dgm:t>
        <a:bodyPr/>
        <a:lstStyle/>
        <a:p>
          <a:endParaRPr lang="en-US">
            <a:solidFill>
              <a:schemeClr val="tx2"/>
            </a:solidFill>
          </a:endParaRPr>
        </a:p>
      </dgm:t>
    </dgm:pt>
    <dgm:pt modelId="{CAA0C0D2-8C2A-414F-B688-3CF809E15C3D}">
      <dgm:prSet phldrT="[Text]" custT="1"/>
      <dgm:spPr/>
      <dgm:t>
        <a:bodyPr/>
        <a:lstStyle/>
        <a:p>
          <a:r>
            <a:rPr lang="en-US" sz="2200" dirty="0" smtClean="0">
              <a:solidFill>
                <a:schemeClr val="tx2"/>
              </a:solidFill>
            </a:rPr>
            <a:t>Gender</a:t>
          </a:r>
          <a:endParaRPr lang="en-US" sz="2200" dirty="0">
            <a:solidFill>
              <a:schemeClr val="tx2"/>
            </a:solidFill>
          </a:endParaRPr>
        </a:p>
      </dgm:t>
    </dgm:pt>
    <dgm:pt modelId="{1EB62422-C4B6-6347-81DF-D5F091A7023B}" type="parTrans" cxnId="{6A8D891C-E61A-704A-BC6B-B9CD2C5F9CD1}">
      <dgm:prSet/>
      <dgm:spPr/>
      <dgm:t>
        <a:bodyPr/>
        <a:lstStyle/>
        <a:p>
          <a:endParaRPr lang="en-US">
            <a:solidFill>
              <a:schemeClr val="tx2"/>
            </a:solidFill>
          </a:endParaRPr>
        </a:p>
      </dgm:t>
    </dgm:pt>
    <dgm:pt modelId="{3EAEBAD7-F9DA-9443-86EB-09902749B1D2}" type="sibTrans" cxnId="{6A8D891C-E61A-704A-BC6B-B9CD2C5F9CD1}">
      <dgm:prSet/>
      <dgm:spPr/>
      <dgm:t>
        <a:bodyPr/>
        <a:lstStyle/>
        <a:p>
          <a:endParaRPr lang="en-US">
            <a:solidFill>
              <a:schemeClr val="tx2"/>
            </a:solidFill>
          </a:endParaRPr>
        </a:p>
      </dgm:t>
    </dgm:pt>
    <dgm:pt modelId="{E96588BC-8975-5A46-BD62-8AD4D4D61FE7}">
      <dgm:prSet custT="1"/>
      <dgm:spPr/>
      <dgm:t>
        <a:bodyPr/>
        <a:lstStyle/>
        <a:p>
          <a:r>
            <a:rPr lang="en-US" sz="2200" dirty="0" smtClean="0">
              <a:solidFill>
                <a:schemeClr val="tx2"/>
              </a:solidFill>
            </a:rPr>
            <a:t>Sexual Orientation</a:t>
          </a:r>
          <a:endParaRPr lang="en-US" sz="2200" dirty="0">
            <a:solidFill>
              <a:schemeClr val="tx2"/>
            </a:solidFill>
          </a:endParaRPr>
        </a:p>
      </dgm:t>
    </dgm:pt>
    <dgm:pt modelId="{255F6800-9883-AB42-A79E-A7942B0FD508}" type="parTrans" cxnId="{94CBBE6E-BDE1-8D49-BDBD-C6BB2D214DFA}">
      <dgm:prSet/>
      <dgm:spPr/>
      <dgm:t>
        <a:bodyPr/>
        <a:lstStyle/>
        <a:p>
          <a:endParaRPr lang="en-US">
            <a:solidFill>
              <a:schemeClr val="tx2"/>
            </a:solidFill>
          </a:endParaRPr>
        </a:p>
      </dgm:t>
    </dgm:pt>
    <dgm:pt modelId="{27E8102B-F267-8947-BFD0-59ABF90CBE99}" type="sibTrans" cxnId="{94CBBE6E-BDE1-8D49-BDBD-C6BB2D214DFA}">
      <dgm:prSet/>
      <dgm:spPr/>
      <dgm:t>
        <a:bodyPr/>
        <a:lstStyle/>
        <a:p>
          <a:endParaRPr lang="en-US">
            <a:solidFill>
              <a:schemeClr val="tx2"/>
            </a:solidFill>
          </a:endParaRPr>
        </a:p>
      </dgm:t>
    </dgm:pt>
    <dgm:pt modelId="{F7FF531D-7D54-2942-A22B-212AE2E7A81F}">
      <dgm:prSet custT="1"/>
      <dgm:spPr/>
      <dgm:t>
        <a:bodyPr/>
        <a:lstStyle/>
        <a:p>
          <a:pPr algn="ctr"/>
          <a:r>
            <a:rPr lang="en-US" sz="2200" dirty="0" smtClean="0">
              <a:solidFill>
                <a:schemeClr val="tx2"/>
              </a:solidFill>
            </a:rPr>
            <a:t>Religious Beliefs</a:t>
          </a:r>
          <a:endParaRPr lang="en-US" sz="2200" dirty="0">
            <a:solidFill>
              <a:schemeClr val="tx2"/>
            </a:solidFill>
          </a:endParaRPr>
        </a:p>
      </dgm:t>
    </dgm:pt>
    <dgm:pt modelId="{7B9036F3-C9F2-134C-9715-9836A8E88C50}" type="parTrans" cxnId="{24CAD14A-768D-7A4B-B680-325A58B4E6F3}">
      <dgm:prSet/>
      <dgm:spPr/>
      <dgm:t>
        <a:bodyPr/>
        <a:lstStyle/>
        <a:p>
          <a:endParaRPr lang="en-US">
            <a:solidFill>
              <a:schemeClr val="tx2"/>
            </a:solidFill>
          </a:endParaRPr>
        </a:p>
      </dgm:t>
    </dgm:pt>
    <dgm:pt modelId="{FE48D042-202C-2649-A0FC-7394615C9023}" type="sibTrans" cxnId="{24CAD14A-768D-7A4B-B680-325A58B4E6F3}">
      <dgm:prSet/>
      <dgm:spPr/>
      <dgm:t>
        <a:bodyPr/>
        <a:lstStyle/>
        <a:p>
          <a:endParaRPr lang="en-US">
            <a:solidFill>
              <a:schemeClr val="tx2"/>
            </a:solidFill>
          </a:endParaRPr>
        </a:p>
      </dgm:t>
    </dgm:pt>
    <dgm:pt modelId="{462ECCFC-ECB0-DD4A-AB6A-DBE573E4E04A}">
      <dgm:prSet custT="1"/>
      <dgm:spPr/>
      <dgm:t>
        <a:bodyPr/>
        <a:lstStyle/>
        <a:p>
          <a:r>
            <a:rPr lang="en-US" sz="2200" dirty="0" smtClean="0">
              <a:solidFill>
                <a:schemeClr val="tx2"/>
              </a:solidFill>
            </a:rPr>
            <a:t>Education</a:t>
          </a:r>
          <a:endParaRPr lang="en-US" sz="2200" dirty="0">
            <a:solidFill>
              <a:schemeClr val="tx2"/>
            </a:solidFill>
          </a:endParaRPr>
        </a:p>
      </dgm:t>
    </dgm:pt>
    <dgm:pt modelId="{F3671AD2-7616-3147-A239-BB6DE0ABE90A}" type="parTrans" cxnId="{92C0E200-FC9E-CB4A-9291-A955256BDB21}">
      <dgm:prSet/>
      <dgm:spPr/>
      <dgm:t>
        <a:bodyPr/>
        <a:lstStyle/>
        <a:p>
          <a:endParaRPr lang="en-US">
            <a:solidFill>
              <a:schemeClr val="tx2"/>
            </a:solidFill>
          </a:endParaRPr>
        </a:p>
      </dgm:t>
    </dgm:pt>
    <dgm:pt modelId="{E664DEA9-A796-0448-A64C-5C7FEAC7D82C}" type="sibTrans" cxnId="{92C0E200-FC9E-CB4A-9291-A955256BDB21}">
      <dgm:prSet/>
      <dgm:spPr/>
      <dgm:t>
        <a:bodyPr/>
        <a:lstStyle/>
        <a:p>
          <a:endParaRPr lang="en-US">
            <a:solidFill>
              <a:schemeClr val="tx2"/>
            </a:solidFill>
          </a:endParaRPr>
        </a:p>
      </dgm:t>
    </dgm:pt>
    <dgm:pt modelId="{A22A0EB3-513E-5B4E-8B05-6B664F9CBDA0}">
      <dgm:prSet custT="1"/>
      <dgm:spPr/>
      <dgm:t>
        <a:bodyPr/>
        <a:lstStyle/>
        <a:p>
          <a:r>
            <a:rPr lang="en-US" sz="2200" dirty="0" smtClean="0">
              <a:solidFill>
                <a:schemeClr val="tx2"/>
              </a:solidFill>
            </a:rPr>
            <a:t>Socio-economic Status</a:t>
          </a:r>
          <a:endParaRPr lang="en-US" sz="2200" dirty="0">
            <a:solidFill>
              <a:schemeClr val="tx2"/>
            </a:solidFill>
          </a:endParaRPr>
        </a:p>
      </dgm:t>
    </dgm:pt>
    <dgm:pt modelId="{4A90052A-4B41-E249-B827-B20BB7895191}" type="parTrans" cxnId="{CACCEA08-DAF8-CA48-AB18-277E2CECB39F}">
      <dgm:prSet/>
      <dgm:spPr/>
      <dgm:t>
        <a:bodyPr/>
        <a:lstStyle/>
        <a:p>
          <a:endParaRPr lang="en-US">
            <a:solidFill>
              <a:schemeClr val="tx2"/>
            </a:solidFill>
          </a:endParaRPr>
        </a:p>
      </dgm:t>
    </dgm:pt>
    <dgm:pt modelId="{B62A8D7E-E357-0C4B-9B27-772DC50C378F}" type="sibTrans" cxnId="{CACCEA08-DAF8-CA48-AB18-277E2CECB39F}">
      <dgm:prSet/>
      <dgm:spPr/>
      <dgm:t>
        <a:bodyPr/>
        <a:lstStyle/>
        <a:p>
          <a:endParaRPr lang="en-US">
            <a:solidFill>
              <a:schemeClr val="tx2"/>
            </a:solidFill>
          </a:endParaRPr>
        </a:p>
      </dgm:t>
    </dgm:pt>
    <dgm:pt modelId="{7D573927-71A4-994B-9C03-C4C38BBCBA2F}">
      <dgm:prSet phldrT="[Text]" custT="1"/>
      <dgm:spPr/>
      <dgm:t>
        <a:bodyPr/>
        <a:lstStyle/>
        <a:p>
          <a:r>
            <a:rPr lang="en-US" sz="2200" dirty="0" smtClean="0">
              <a:solidFill>
                <a:schemeClr val="tx2"/>
              </a:solidFill>
            </a:rPr>
            <a:t>Customs   Traditions</a:t>
          </a:r>
          <a:endParaRPr lang="en-US" sz="2200" dirty="0">
            <a:solidFill>
              <a:schemeClr val="tx2"/>
            </a:solidFill>
          </a:endParaRPr>
        </a:p>
      </dgm:t>
    </dgm:pt>
    <dgm:pt modelId="{0ACD185F-68DC-7C4A-A624-5E4FB985C65D}" type="sibTrans" cxnId="{246C0710-23D2-B645-8AAB-6376F4E9035E}">
      <dgm:prSet/>
      <dgm:spPr/>
      <dgm:t>
        <a:bodyPr/>
        <a:lstStyle/>
        <a:p>
          <a:endParaRPr lang="en-US">
            <a:solidFill>
              <a:schemeClr val="tx2"/>
            </a:solidFill>
          </a:endParaRPr>
        </a:p>
      </dgm:t>
    </dgm:pt>
    <dgm:pt modelId="{E3A8671D-C62C-9644-9ACB-1F4D41BC5457}" type="parTrans" cxnId="{246C0710-23D2-B645-8AAB-6376F4E9035E}">
      <dgm:prSet/>
      <dgm:spPr/>
      <dgm:t>
        <a:bodyPr/>
        <a:lstStyle/>
        <a:p>
          <a:endParaRPr lang="en-US">
            <a:solidFill>
              <a:schemeClr val="tx2"/>
            </a:solidFill>
          </a:endParaRPr>
        </a:p>
      </dgm:t>
    </dgm:pt>
    <dgm:pt modelId="{097E000F-DDF2-F746-A9B0-EAA8DF86E300}" type="pres">
      <dgm:prSet presAssocID="{CDC5D4FF-D0CA-014C-9253-51AFFFEE011F}" presName="compositeShape" presStyleCnt="0">
        <dgm:presLayoutVars>
          <dgm:chMax val="7"/>
          <dgm:dir/>
          <dgm:resizeHandles val="exact"/>
        </dgm:presLayoutVars>
      </dgm:prSet>
      <dgm:spPr/>
      <dgm:t>
        <a:bodyPr/>
        <a:lstStyle/>
        <a:p>
          <a:endParaRPr lang="en-US"/>
        </a:p>
      </dgm:t>
    </dgm:pt>
    <dgm:pt modelId="{1503F385-0C2F-7640-933E-6FC2D05D74A3}" type="pres">
      <dgm:prSet presAssocID="{507FF7B5-7923-BF46-B7EA-85D8EB47D92F}" presName="circ1" presStyleLbl="vennNode1" presStyleIdx="0" presStyleCnt="7" custLinFactNeighborX="-57035" custLinFactNeighborY="-44017"/>
      <dgm:spPr/>
      <dgm:t>
        <a:bodyPr/>
        <a:lstStyle/>
        <a:p>
          <a:endParaRPr lang="en-US"/>
        </a:p>
      </dgm:t>
    </dgm:pt>
    <dgm:pt modelId="{E9F001C3-782F-3245-ACDF-2920A10D06FF}" type="pres">
      <dgm:prSet presAssocID="{507FF7B5-7923-BF46-B7EA-85D8EB47D92F}" presName="circ1Tx" presStyleLbl="revTx" presStyleIdx="0" presStyleCnt="0" custLinFactNeighborX="68879" custLinFactNeighborY="95737">
        <dgm:presLayoutVars>
          <dgm:chMax val="0"/>
          <dgm:chPref val="0"/>
          <dgm:bulletEnabled val="1"/>
        </dgm:presLayoutVars>
      </dgm:prSet>
      <dgm:spPr/>
      <dgm:t>
        <a:bodyPr/>
        <a:lstStyle/>
        <a:p>
          <a:endParaRPr lang="en-US"/>
        </a:p>
      </dgm:t>
    </dgm:pt>
    <dgm:pt modelId="{7D63B5D6-0D1B-934A-8092-150C8123AA9F}" type="pres">
      <dgm:prSet presAssocID="{7D573927-71A4-994B-9C03-C4C38BBCBA2F}" presName="circ2" presStyleLbl="vennNode1" presStyleIdx="1" presStyleCnt="7" custLinFactX="-12065" custLinFactNeighborX="-100000" custLinFactNeighborY="20755"/>
      <dgm:spPr/>
    </dgm:pt>
    <dgm:pt modelId="{7E5189FE-8DC2-054A-A127-F48548F03552}" type="pres">
      <dgm:prSet presAssocID="{7D573927-71A4-994B-9C03-C4C38BBCBA2F}" presName="circ2Tx" presStyleLbl="revTx" presStyleIdx="0" presStyleCnt="0" custLinFactX="-52098" custLinFactY="77416" custLinFactNeighborX="-100000" custLinFactNeighborY="100000">
        <dgm:presLayoutVars>
          <dgm:chMax val="0"/>
          <dgm:chPref val="0"/>
          <dgm:bulletEnabled val="1"/>
        </dgm:presLayoutVars>
      </dgm:prSet>
      <dgm:spPr/>
      <dgm:t>
        <a:bodyPr/>
        <a:lstStyle/>
        <a:p>
          <a:endParaRPr lang="en-US"/>
        </a:p>
      </dgm:t>
    </dgm:pt>
    <dgm:pt modelId="{DBEDB804-CB5F-1545-A6CA-1696D25E0DFC}" type="pres">
      <dgm:prSet presAssocID="{CAA0C0D2-8C2A-414F-B688-3CF809E15C3D}" presName="circ3" presStyleLbl="vennNode1" presStyleIdx="2" presStyleCnt="7" custLinFactNeighborX="-58194" custLinFactNeighborY="39489"/>
      <dgm:spPr/>
    </dgm:pt>
    <dgm:pt modelId="{94B6C08E-56A9-124B-9B78-CFF063AB4702}" type="pres">
      <dgm:prSet presAssocID="{CAA0C0D2-8C2A-414F-B688-3CF809E15C3D}" presName="circ3Tx" presStyleLbl="revTx" presStyleIdx="0" presStyleCnt="0" custLinFactX="-100000" custLinFactNeighborX="-122154" custLinFactNeighborY="-31222">
        <dgm:presLayoutVars>
          <dgm:chMax val="0"/>
          <dgm:chPref val="0"/>
          <dgm:bulletEnabled val="1"/>
        </dgm:presLayoutVars>
      </dgm:prSet>
      <dgm:spPr/>
      <dgm:t>
        <a:bodyPr/>
        <a:lstStyle/>
        <a:p>
          <a:endParaRPr lang="en-US"/>
        </a:p>
      </dgm:t>
    </dgm:pt>
    <dgm:pt modelId="{81FAA3A6-3DEA-9747-9E4A-125200DBCFC9}" type="pres">
      <dgm:prSet presAssocID="{E96588BC-8975-5A46-BD62-8AD4D4D61FE7}" presName="circ4" presStyleLbl="vennNode1" presStyleIdx="3" presStyleCnt="7" custLinFactNeighborX="-8539" custLinFactNeighborY="-63892"/>
      <dgm:spPr>
        <a:blipFill rotWithShape="0">
          <a:blip xmlns:r="http://schemas.openxmlformats.org/officeDocument/2006/relationships" r:embed="rId1"/>
          <a:stretch>
            <a:fillRect/>
          </a:stretch>
        </a:blipFill>
      </dgm:spPr>
      <dgm:t>
        <a:bodyPr/>
        <a:lstStyle/>
        <a:p>
          <a:endParaRPr lang="en-US"/>
        </a:p>
      </dgm:t>
    </dgm:pt>
    <dgm:pt modelId="{7FB8FC2C-643E-6145-9DDF-E499CA15946A}" type="pres">
      <dgm:prSet presAssocID="{E96588BC-8975-5A46-BD62-8AD4D4D61FE7}" presName="circ4Tx" presStyleLbl="revTx" presStyleIdx="0" presStyleCnt="0" custLinFactX="-48664" custLinFactY="-100000" custLinFactNeighborX="-100000" custLinFactNeighborY="-197128">
        <dgm:presLayoutVars>
          <dgm:chMax val="0"/>
          <dgm:chPref val="0"/>
          <dgm:bulletEnabled val="1"/>
        </dgm:presLayoutVars>
      </dgm:prSet>
      <dgm:spPr/>
      <dgm:t>
        <a:bodyPr/>
        <a:lstStyle/>
        <a:p>
          <a:endParaRPr lang="en-US"/>
        </a:p>
      </dgm:t>
    </dgm:pt>
    <dgm:pt modelId="{88F0695E-0E1F-0849-9E5A-359A9AC32DE0}" type="pres">
      <dgm:prSet presAssocID="{F7FF531D-7D54-2942-A22B-212AE2E7A81F}" presName="circ5" presStyleLbl="vennNode1" presStyleIdx="4" presStyleCnt="7" custLinFactNeighborX="-83540" custLinFactNeighborY="48096"/>
      <dgm:spPr/>
    </dgm:pt>
    <dgm:pt modelId="{4FC8F3FE-14BC-D84C-9072-F1348B400F75}" type="pres">
      <dgm:prSet presAssocID="{F7FF531D-7D54-2942-A22B-212AE2E7A81F}" presName="circ5Tx" presStyleLbl="revTx" presStyleIdx="0" presStyleCnt="0" custLinFactNeighborX="12515" custLinFactNeighborY="-37636">
        <dgm:presLayoutVars>
          <dgm:chMax val="0"/>
          <dgm:chPref val="0"/>
          <dgm:bulletEnabled val="1"/>
        </dgm:presLayoutVars>
      </dgm:prSet>
      <dgm:spPr/>
      <dgm:t>
        <a:bodyPr/>
        <a:lstStyle/>
        <a:p>
          <a:endParaRPr lang="en-US"/>
        </a:p>
      </dgm:t>
    </dgm:pt>
    <dgm:pt modelId="{45E2FFCE-EF1A-D042-A02F-7C2F10576580}" type="pres">
      <dgm:prSet presAssocID="{462ECCFC-ECB0-DD4A-AB6A-DBE573E4E04A}" presName="circ6" presStyleLbl="vennNode1" presStyleIdx="5" presStyleCnt="7" custLinFactX="-24193" custLinFactNeighborX="-100000" custLinFactNeighborY="10324"/>
      <dgm:spPr/>
    </dgm:pt>
    <dgm:pt modelId="{C740AB0A-459B-A64D-A298-6A7E39AC65A5}" type="pres">
      <dgm:prSet presAssocID="{462ECCFC-ECB0-DD4A-AB6A-DBE573E4E04A}" presName="circ6Tx" presStyleLbl="revTx" presStyleIdx="0" presStyleCnt="0" custLinFactNeighborX="-7494" custLinFactNeighborY="3611">
        <dgm:presLayoutVars>
          <dgm:chMax val="0"/>
          <dgm:chPref val="0"/>
          <dgm:bulletEnabled val="1"/>
        </dgm:presLayoutVars>
      </dgm:prSet>
      <dgm:spPr/>
      <dgm:t>
        <a:bodyPr/>
        <a:lstStyle/>
        <a:p>
          <a:endParaRPr lang="en-US"/>
        </a:p>
      </dgm:t>
    </dgm:pt>
    <dgm:pt modelId="{982A5F78-4746-B34A-AE2A-0400D11E0BDC}" type="pres">
      <dgm:prSet presAssocID="{A22A0EB3-513E-5B4E-8B05-6B664F9CBDA0}" presName="circ7" presStyleLbl="vennNode1" presStyleIdx="6" presStyleCnt="7" custLinFactX="-18198" custLinFactNeighborX="-100000" custLinFactNeighborY="-44021"/>
      <dgm:spPr/>
    </dgm:pt>
    <dgm:pt modelId="{BE4A4BBB-5FE8-024D-A535-B5F5FAEADFD3}" type="pres">
      <dgm:prSet presAssocID="{A22A0EB3-513E-5B4E-8B05-6B664F9CBDA0}" presName="circ7Tx" presStyleLbl="revTx" presStyleIdx="0" presStyleCnt="0" custLinFactNeighborY="4772">
        <dgm:presLayoutVars>
          <dgm:chMax val="0"/>
          <dgm:chPref val="0"/>
          <dgm:bulletEnabled val="1"/>
        </dgm:presLayoutVars>
      </dgm:prSet>
      <dgm:spPr/>
      <dgm:t>
        <a:bodyPr/>
        <a:lstStyle/>
        <a:p>
          <a:endParaRPr lang="en-US"/>
        </a:p>
      </dgm:t>
    </dgm:pt>
  </dgm:ptLst>
  <dgm:cxnLst>
    <dgm:cxn modelId="{AB7A80BE-4FCC-3B41-A8AE-675B87486724}" srcId="{CDC5D4FF-D0CA-014C-9253-51AFFFEE011F}" destId="{507FF7B5-7923-BF46-B7EA-85D8EB47D92F}" srcOrd="0" destOrd="0" parTransId="{8ADF881D-CF06-8C46-B263-15B12CD49E39}" sibTransId="{DD7A9406-2B32-7646-B2F8-DC7ED18870AC}"/>
    <dgm:cxn modelId="{3BB52C8A-8588-6046-8A61-B6C463455A0C}" type="presOf" srcId="{CAA0C0D2-8C2A-414F-B688-3CF809E15C3D}" destId="{94B6C08E-56A9-124B-9B78-CFF063AB4702}" srcOrd="0" destOrd="0" presId="urn:microsoft.com/office/officeart/2005/8/layout/venn1"/>
    <dgm:cxn modelId="{94CBBE6E-BDE1-8D49-BDBD-C6BB2D214DFA}" srcId="{CDC5D4FF-D0CA-014C-9253-51AFFFEE011F}" destId="{E96588BC-8975-5A46-BD62-8AD4D4D61FE7}" srcOrd="3" destOrd="0" parTransId="{255F6800-9883-AB42-A79E-A7942B0FD508}" sibTransId="{27E8102B-F267-8947-BFD0-59ABF90CBE99}"/>
    <dgm:cxn modelId="{24CAD14A-768D-7A4B-B680-325A58B4E6F3}" srcId="{CDC5D4FF-D0CA-014C-9253-51AFFFEE011F}" destId="{F7FF531D-7D54-2942-A22B-212AE2E7A81F}" srcOrd="4" destOrd="0" parTransId="{7B9036F3-C9F2-134C-9715-9836A8E88C50}" sibTransId="{FE48D042-202C-2649-A0FC-7394615C9023}"/>
    <dgm:cxn modelId="{D5AE7A36-40CC-234C-88C5-101956B91E07}" type="presOf" srcId="{A22A0EB3-513E-5B4E-8B05-6B664F9CBDA0}" destId="{BE4A4BBB-5FE8-024D-A535-B5F5FAEADFD3}" srcOrd="0" destOrd="0" presId="urn:microsoft.com/office/officeart/2005/8/layout/venn1"/>
    <dgm:cxn modelId="{92C0E200-FC9E-CB4A-9291-A955256BDB21}" srcId="{CDC5D4FF-D0CA-014C-9253-51AFFFEE011F}" destId="{462ECCFC-ECB0-DD4A-AB6A-DBE573E4E04A}" srcOrd="5" destOrd="0" parTransId="{F3671AD2-7616-3147-A239-BB6DE0ABE90A}" sibTransId="{E664DEA9-A796-0448-A64C-5C7FEAC7D82C}"/>
    <dgm:cxn modelId="{95A812DD-5382-C446-9624-2F0CF98B9890}" type="presOf" srcId="{CDC5D4FF-D0CA-014C-9253-51AFFFEE011F}" destId="{097E000F-DDF2-F746-A9B0-EAA8DF86E300}" srcOrd="0" destOrd="0" presId="urn:microsoft.com/office/officeart/2005/8/layout/venn1"/>
    <dgm:cxn modelId="{1860735B-4E86-5D4E-8F89-6F05B5E8089F}" type="presOf" srcId="{462ECCFC-ECB0-DD4A-AB6A-DBE573E4E04A}" destId="{C740AB0A-459B-A64D-A298-6A7E39AC65A5}" srcOrd="0" destOrd="0" presId="urn:microsoft.com/office/officeart/2005/8/layout/venn1"/>
    <dgm:cxn modelId="{246C0710-23D2-B645-8AAB-6376F4E9035E}" srcId="{CDC5D4FF-D0CA-014C-9253-51AFFFEE011F}" destId="{7D573927-71A4-994B-9C03-C4C38BBCBA2F}" srcOrd="1" destOrd="0" parTransId="{E3A8671D-C62C-9644-9ACB-1F4D41BC5457}" sibTransId="{0ACD185F-68DC-7C4A-A624-5E4FB985C65D}"/>
    <dgm:cxn modelId="{0BBC9FBB-3BB8-6646-8B40-394DFA6F04B2}" type="presOf" srcId="{507FF7B5-7923-BF46-B7EA-85D8EB47D92F}" destId="{E9F001C3-782F-3245-ACDF-2920A10D06FF}" srcOrd="0" destOrd="0" presId="urn:microsoft.com/office/officeart/2005/8/layout/venn1"/>
    <dgm:cxn modelId="{974D6787-744F-2447-9DDB-A234B03B6280}" type="presOf" srcId="{F7FF531D-7D54-2942-A22B-212AE2E7A81F}" destId="{4FC8F3FE-14BC-D84C-9072-F1348B400F75}" srcOrd="0" destOrd="0" presId="urn:microsoft.com/office/officeart/2005/8/layout/venn1"/>
    <dgm:cxn modelId="{59EE3CF3-B21F-6643-98D5-6509A0D80FDB}" type="presOf" srcId="{7D573927-71A4-994B-9C03-C4C38BBCBA2F}" destId="{7E5189FE-8DC2-054A-A127-F48548F03552}" srcOrd="0" destOrd="0" presId="urn:microsoft.com/office/officeart/2005/8/layout/venn1"/>
    <dgm:cxn modelId="{6A8D891C-E61A-704A-BC6B-B9CD2C5F9CD1}" srcId="{CDC5D4FF-D0CA-014C-9253-51AFFFEE011F}" destId="{CAA0C0D2-8C2A-414F-B688-3CF809E15C3D}" srcOrd="2" destOrd="0" parTransId="{1EB62422-C4B6-6347-81DF-D5F091A7023B}" sibTransId="{3EAEBAD7-F9DA-9443-86EB-09902749B1D2}"/>
    <dgm:cxn modelId="{CACCEA08-DAF8-CA48-AB18-277E2CECB39F}" srcId="{CDC5D4FF-D0CA-014C-9253-51AFFFEE011F}" destId="{A22A0EB3-513E-5B4E-8B05-6B664F9CBDA0}" srcOrd="6" destOrd="0" parTransId="{4A90052A-4B41-E249-B827-B20BB7895191}" sibTransId="{B62A8D7E-E357-0C4B-9B27-772DC50C378F}"/>
    <dgm:cxn modelId="{4051C311-C799-1842-9C5D-3F2FD3EFB4CE}" type="presOf" srcId="{E96588BC-8975-5A46-BD62-8AD4D4D61FE7}" destId="{7FB8FC2C-643E-6145-9DDF-E499CA15946A}" srcOrd="0" destOrd="0" presId="urn:microsoft.com/office/officeart/2005/8/layout/venn1"/>
    <dgm:cxn modelId="{1EE10AE5-02A5-354E-84EC-D15F7498077F}" type="presParOf" srcId="{097E000F-DDF2-F746-A9B0-EAA8DF86E300}" destId="{1503F385-0C2F-7640-933E-6FC2D05D74A3}" srcOrd="0" destOrd="0" presId="urn:microsoft.com/office/officeart/2005/8/layout/venn1"/>
    <dgm:cxn modelId="{2AF519F7-8C63-794D-BA9F-A325BF3ADB1A}" type="presParOf" srcId="{097E000F-DDF2-F746-A9B0-EAA8DF86E300}" destId="{E9F001C3-782F-3245-ACDF-2920A10D06FF}" srcOrd="1" destOrd="0" presId="urn:microsoft.com/office/officeart/2005/8/layout/venn1"/>
    <dgm:cxn modelId="{661B94EE-40FD-3944-AAF6-696C1C0201D8}" type="presParOf" srcId="{097E000F-DDF2-F746-A9B0-EAA8DF86E300}" destId="{7D63B5D6-0D1B-934A-8092-150C8123AA9F}" srcOrd="2" destOrd="0" presId="urn:microsoft.com/office/officeart/2005/8/layout/venn1"/>
    <dgm:cxn modelId="{61BC244E-2453-924C-9F85-0A74E2CA60CD}" type="presParOf" srcId="{097E000F-DDF2-F746-A9B0-EAA8DF86E300}" destId="{7E5189FE-8DC2-054A-A127-F48548F03552}" srcOrd="3" destOrd="0" presId="urn:microsoft.com/office/officeart/2005/8/layout/venn1"/>
    <dgm:cxn modelId="{0E690B8C-1970-E042-B7EF-737AF76F1BE4}" type="presParOf" srcId="{097E000F-DDF2-F746-A9B0-EAA8DF86E300}" destId="{DBEDB804-CB5F-1545-A6CA-1696D25E0DFC}" srcOrd="4" destOrd="0" presId="urn:microsoft.com/office/officeart/2005/8/layout/venn1"/>
    <dgm:cxn modelId="{81F9D9EE-2D63-A946-BBF3-8A789F937314}" type="presParOf" srcId="{097E000F-DDF2-F746-A9B0-EAA8DF86E300}" destId="{94B6C08E-56A9-124B-9B78-CFF063AB4702}" srcOrd="5" destOrd="0" presId="urn:microsoft.com/office/officeart/2005/8/layout/venn1"/>
    <dgm:cxn modelId="{AC513A97-CBB3-B043-B54E-6512D28C4D1E}" type="presParOf" srcId="{097E000F-DDF2-F746-A9B0-EAA8DF86E300}" destId="{81FAA3A6-3DEA-9747-9E4A-125200DBCFC9}" srcOrd="6" destOrd="0" presId="urn:microsoft.com/office/officeart/2005/8/layout/venn1"/>
    <dgm:cxn modelId="{CFD0F582-A57C-EF40-A2B3-83BC9AE914E8}" type="presParOf" srcId="{097E000F-DDF2-F746-A9B0-EAA8DF86E300}" destId="{7FB8FC2C-643E-6145-9DDF-E499CA15946A}" srcOrd="7" destOrd="0" presId="urn:microsoft.com/office/officeart/2005/8/layout/venn1"/>
    <dgm:cxn modelId="{296173F5-36B8-B54D-B3D2-FC429FDC82C4}" type="presParOf" srcId="{097E000F-DDF2-F746-A9B0-EAA8DF86E300}" destId="{88F0695E-0E1F-0849-9E5A-359A9AC32DE0}" srcOrd="8" destOrd="0" presId="urn:microsoft.com/office/officeart/2005/8/layout/venn1"/>
    <dgm:cxn modelId="{C3E79D1C-17A8-C847-841F-97D6A303B83A}" type="presParOf" srcId="{097E000F-DDF2-F746-A9B0-EAA8DF86E300}" destId="{4FC8F3FE-14BC-D84C-9072-F1348B400F75}" srcOrd="9" destOrd="0" presId="urn:microsoft.com/office/officeart/2005/8/layout/venn1"/>
    <dgm:cxn modelId="{8D073B70-AA08-1847-A7A9-FD6ECCD50D29}" type="presParOf" srcId="{097E000F-DDF2-F746-A9B0-EAA8DF86E300}" destId="{45E2FFCE-EF1A-D042-A02F-7C2F10576580}" srcOrd="10" destOrd="0" presId="urn:microsoft.com/office/officeart/2005/8/layout/venn1"/>
    <dgm:cxn modelId="{D939055E-B5F3-1A41-978F-4D2BCFD6E22D}" type="presParOf" srcId="{097E000F-DDF2-F746-A9B0-EAA8DF86E300}" destId="{C740AB0A-459B-A64D-A298-6A7E39AC65A5}" srcOrd="11" destOrd="0" presId="urn:microsoft.com/office/officeart/2005/8/layout/venn1"/>
    <dgm:cxn modelId="{C61DAF16-2253-9E42-86CD-DF0312F6F463}" type="presParOf" srcId="{097E000F-DDF2-F746-A9B0-EAA8DF86E300}" destId="{982A5F78-4746-B34A-AE2A-0400D11E0BDC}" srcOrd="12" destOrd="0" presId="urn:microsoft.com/office/officeart/2005/8/layout/venn1"/>
    <dgm:cxn modelId="{9B595455-517A-714B-B96C-0311A2B63A6E}" type="presParOf" srcId="{097E000F-DDF2-F746-A9B0-EAA8DF86E300}" destId="{BE4A4BBB-5FE8-024D-A535-B5F5FAEADFD3}"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A5817D-AE5F-744F-B69E-5EB3D9B6444F}" type="doc">
      <dgm:prSet loTypeId="urn:microsoft.com/office/officeart/2005/8/layout/hProcess9" loCatId="" qsTypeId="urn:microsoft.com/office/officeart/2005/8/quickstyle/3D1" qsCatId="3D" csTypeId="urn:microsoft.com/office/officeart/2005/8/colors/accent1_3" csCatId="accent1" phldr="1"/>
      <dgm:spPr/>
    </dgm:pt>
    <dgm:pt modelId="{04A79799-5988-744C-96F8-D071BCB244AE}">
      <dgm:prSet phldrT="[Text]" custT="1"/>
      <dgm:spPr/>
      <dgm:t>
        <a:bodyPr/>
        <a:lstStyle/>
        <a:p>
          <a:r>
            <a:rPr lang="en-US" sz="1500" dirty="0" smtClean="0">
              <a:solidFill>
                <a:srgbClr val="433835"/>
              </a:solidFill>
            </a:rPr>
            <a:t>Cultural Destructive-ness</a:t>
          </a:r>
          <a:endParaRPr lang="en-US" sz="1500" dirty="0">
            <a:solidFill>
              <a:srgbClr val="433835"/>
            </a:solidFill>
          </a:endParaRPr>
        </a:p>
      </dgm:t>
    </dgm:pt>
    <dgm:pt modelId="{7F2D262E-C78E-5343-9204-7EFA179E3CA6}" type="parTrans" cxnId="{C5F9F8A9-73A4-964D-98EC-4E7C163C9FF3}">
      <dgm:prSet/>
      <dgm:spPr/>
      <dgm:t>
        <a:bodyPr/>
        <a:lstStyle/>
        <a:p>
          <a:endParaRPr lang="en-US">
            <a:solidFill>
              <a:schemeClr val="bg2">
                <a:lumMod val="10000"/>
              </a:schemeClr>
            </a:solidFill>
          </a:endParaRPr>
        </a:p>
      </dgm:t>
    </dgm:pt>
    <dgm:pt modelId="{409C9241-AE4F-194A-92D5-0D67A52DD6E2}" type="sibTrans" cxnId="{C5F9F8A9-73A4-964D-98EC-4E7C163C9FF3}">
      <dgm:prSet/>
      <dgm:spPr/>
      <dgm:t>
        <a:bodyPr/>
        <a:lstStyle/>
        <a:p>
          <a:endParaRPr lang="en-US">
            <a:solidFill>
              <a:schemeClr val="bg2">
                <a:lumMod val="10000"/>
              </a:schemeClr>
            </a:solidFill>
          </a:endParaRPr>
        </a:p>
      </dgm:t>
    </dgm:pt>
    <dgm:pt modelId="{73DDB693-4284-B74C-9B61-248A740C3103}">
      <dgm:prSet phldrT="[Text]" custT="1"/>
      <dgm:spPr/>
      <dgm:t>
        <a:bodyPr/>
        <a:lstStyle/>
        <a:p>
          <a:r>
            <a:rPr lang="en-US" sz="1500" dirty="0" smtClean="0">
              <a:solidFill>
                <a:srgbClr val="433835"/>
              </a:solidFill>
            </a:rPr>
            <a:t>Cultural Incapacity</a:t>
          </a:r>
          <a:endParaRPr lang="en-US" sz="1500" dirty="0">
            <a:solidFill>
              <a:srgbClr val="433835"/>
            </a:solidFill>
          </a:endParaRPr>
        </a:p>
      </dgm:t>
    </dgm:pt>
    <dgm:pt modelId="{B53AC2E3-DF0B-8D4D-AE16-77C48BDAF660}" type="parTrans" cxnId="{0581FCC7-0D51-8043-8C16-6250CFBCA84D}">
      <dgm:prSet/>
      <dgm:spPr/>
      <dgm:t>
        <a:bodyPr/>
        <a:lstStyle/>
        <a:p>
          <a:endParaRPr lang="en-US">
            <a:solidFill>
              <a:schemeClr val="bg2">
                <a:lumMod val="10000"/>
              </a:schemeClr>
            </a:solidFill>
          </a:endParaRPr>
        </a:p>
      </dgm:t>
    </dgm:pt>
    <dgm:pt modelId="{5F73265E-6120-4E4C-AE34-06F5E05E868B}" type="sibTrans" cxnId="{0581FCC7-0D51-8043-8C16-6250CFBCA84D}">
      <dgm:prSet/>
      <dgm:spPr/>
      <dgm:t>
        <a:bodyPr/>
        <a:lstStyle/>
        <a:p>
          <a:endParaRPr lang="en-US">
            <a:solidFill>
              <a:schemeClr val="bg2">
                <a:lumMod val="10000"/>
              </a:schemeClr>
            </a:solidFill>
          </a:endParaRPr>
        </a:p>
      </dgm:t>
    </dgm:pt>
    <dgm:pt modelId="{A77EFB9B-49A3-7940-B243-AA200B4389B3}">
      <dgm:prSet phldrT="[Text]" custT="1"/>
      <dgm:spPr/>
      <dgm:t>
        <a:bodyPr/>
        <a:lstStyle/>
        <a:p>
          <a:r>
            <a:rPr lang="en-US" sz="1500" dirty="0" smtClean="0">
              <a:solidFill>
                <a:srgbClr val="433835"/>
              </a:solidFill>
            </a:rPr>
            <a:t>Cultural Blindness</a:t>
          </a:r>
          <a:endParaRPr lang="en-US" sz="1500" dirty="0">
            <a:solidFill>
              <a:srgbClr val="433835"/>
            </a:solidFill>
          </a:endParaRPr>
        </a:p>
      </dgm:t>
    </dgm:pt>
    <dgm:pt modelId="{F6F4BEFC-84C5-FC49-A90A-EE1729CC6C01}" type="parTrans" cxnId="{BD85D960-3E1E-4A41-915A-E62FB803809F}">
      <dgm:prSet/>
      <dgm:spPr/>
      <dgm:t>
        <a:bodyPr/>
        <a:lstStyle/>
        <a:p>
          <a:endParaRPr lang="en-US">
            <a:solidFill>
              <a:schemeClr val="bg2">
                <a:lumMod val="10000"/>
              </a:schemeClr>
            </a:solidFill>
          </a:endParaRPr>
        </a:p>
      </dgm:t>
    </dgm:pt>
    <dgm:pt modelId="{B0A37F05-1134-814A-8246-D4C2BFBFAD2D}" type="sibTrans" cxnId="{BD85D960-3E1E-4A41-915A-E62FB803809F}">
      <dgm:prSet/>
      <dgm:spPr/>
      <dgm:t>
        <a:bodyPr/>
        <a:lstStyle/>
        <a:p>
          <a:endParaRPr lang="en-US">
            <a:solidFill>
              <a:schemeClr val="bg2">
                <a:lumMod val="10000"/>
              </a:schemeClr>
            </a:solidFill>
          </a:endParaRPr>
        </a:p>
      </dgm:t>
    </dgm:pt>
    <dgm:pt modelId="{3BC4712A-DE8A-A24F-B2EF-5A08AACD6CAB}">
      <dgm:prSet phldrT="[Text]" custT="1"/>
      <dgm:spPr/>
      <dgm:t>
        <a:bodyPr/>
        <a:lstStyle/>
        <a:p>
          <a:r>
            <a:rPr lang="en-US" sz="1400" dirty="0" smtClean="0">
              <a:solidFill>
                <a:srgbClr val="433835"/>
              </a:solidFill>
            </a:rPr>
            <a:t>Cultural Pre-Competence</a:t>
          </a:r>
          <a:endParaRPr lang="en-US" sz="1400" dirty="0">
            <a:solidFill>
              <a:srgbClr val="433835"/>
            </a:solidFill>
          </a:endParaRPr>
        </a:p>
      </dgm:t>
    </dgm:pt>
    <dgm:pt modelId="{EAB4B55C-7EAC-964F-926E-1130889143EE}" type="parTrans" cxnId="{3C3832FF-3DFD-034B-89C9-7EE514394997}">
      <dgm:prSet/>
      <dgm:spPr/>
      <dgm:t>
        <a:bodyPr/>
        <a:lstStyle/>
        <a:p>
          <a:endParaRPr lang="en-US">
            <a:solidFill>
              <a:schemeClr val="bg2">
                <a:lumMod val="10000"/>
              </a:schemeClr>
            </a:solidFill>
          </a:endParaRPr>
        </a:p>
      </dgm:t>
    </dgm:pt>
    <dgm:pt modelId="{2C7D5BC1-4037-7948-A12B-E8D48EE82894}" type="sibTrans" cxnId="{3C3832FF-3DFD-034B-89C9-7EE514394997}">
      <dgm:prSet/>
      <dgm:spPr/>
      <dgm:t>
        <a:bodyPr/>
        <a:lstStyle/>
        <a:p>
          <a:endParaRPr lang="en-US">
            <a:solidFill>
              <a:schemeClr val="bg2">
                <a:lumMod val="10000"/>
              </a:schemeClr>
            </a:solidFill>
          </a:endParaRPr>
        </a:p>
      </dgm:t>
    </dgm:pt>
    <dgm:pt modelId="{B238D6B7-D7C1-104A-A0DD-AD9AFBF025C9}">
      <dgm:prSet phldrT="[Text]" custT="1"/>
      <dgm:spPr/>
      <dgm:t>
        <a:bodyPr/>
        <a:lstStyle/>
        <a:p>
          <a:r>
            <a:rPr lang="en-US" sz="1400" dirty="0" smtClean="0">
              <a:solidFill>
                <a:srgbClr val="433835"/>
              </a:solidFill>
            </a:rPr>
            <a:t>Cultural Competence</a:t>
          </a:r>
          <a:endParaRPr lang="en-US" sz="1400" dirty="0">
            <a:solidFill>
              <a:srgbClr val="433835"/>
            </a:solidFill>
          </a:endParaRPr>
        </a:p>
      </dgm:t>
    </dgm:pt>
    <dgm:pt modelId="{D13B56BC-C2AB-434B-A294-BD8B99EC9D34}" type="parTrans" cxnId="{9238F8C0-3744-4C4A-9F6B-2DDEF67041D9}">
      <dgm:prSet/>
      <dgm:spPr/>
      <dgm:t>
        <a:bodyPr/>
        <a:lstStyle/>
        <a:p>
          <a:endParaRPr lang="en-US">
            <a:solidFill>
              <a:schemeClr val="bg2">
                <a:lumMod val="10000"/>
              </a:schemeClr>
            </a:solidFill>
          </a:endParaRPr>
        </a:p>
      </dgm:t>
    </dgm:pt>
    <dgm:pt modelId="{7DA99CC7-38F2-2D40-956F-7A372543A34B}" type="sibTrans" cxnId="{9238F8C0-3744-4C4A-9F6B-2DDEF67041D9}">
      <dgm:prSet/>
      <dgm:spPr/>
      <dgm:t>
        <a:bodyPr/>
        <a:lstStyle/>
        <a:p>
          <a:endParaRPr lang="en-US">
            <a:solidFill>
              <a:schemeClr val="bg2">
                <a:lumMod val="10000"/>
              </a:schemeClr>
            </a:solidFill>
          </a:endParaRPr>
        </a:p>
      </dgm:t>
    </dgm:pt>
    <dgm:pt modelId="{1935BD72-8A5B-3D4E-A48B-B8E220A8DEEB}">
      <dgm:prSet phldrT="[Text]" custT="1"/>
      <dgm:spPr/>
      <dgm:t>
        <a:bodyPr/>
        <a:lstStyle/>
        <a:p>
          <a:r>
            <a:rPr lang="en-US" sz="1500" dirty="0" smtClean="0">
              <a:solidFill>
                <a:srgbClr val="433835"/>
              </a:solidFill>
            </a:rPr>
            <a:t>Cultural Proficiency</a:t>
          </a:r>
          <a:endParaRPr lang="en-US" sz="1500" dirty="0">
            <a:solidFill>
              <a:srgbClr val="433835"/>
            </a:solidFill>
          </a:endParaRPr>
        </a:p>
      </dgm:t>
    </dgm:pt>
    <dgm:pt modelId="{61FA268B-4F8A-9E46-9177-55CEA84D2E0B}" type="parTrans" cxnId="{0E303F87-CF01-C74C-8CC1-2FA3DAC72A55}">
      <dgm:prSet/>
      <dgm:spPr/>
      <dgm:t>
        <a:bodyPr/>
        <a:lstStyle/>
        <a:p>
          <a:endParaRPr lang="en-US">
            <a:solidFill>
              <a:schemeClr val="bg2">
                <a:lumMod val="10000"/>
              </a:schemeClr>
            </a:solidFill>
          </a:endParaRPr>
        </a:p>
      </dgm:t>
    </dgm:pt>
    <dgm:pt modelId="{DAFF3D32-7ABA-084B-8200-159764D1DCE1}" type="sibTrans" cxnId="{0E303F87-CF01-C74C-8CC1-2FA3DAC72A55}">
      <dgm:prSet/>
      <dgm:spPr/>
      <dgm:t>
        <a:bodyPr/>
        <a:lstStyle/>
        <a:p>
          <a:endParaRPr lang="en-US">
            <a:solidFill>
              <a:schemeClr val="bg2">
                <a:lumMod val="10000"/>
              </a:schemeClr>
            </a:solidFill>
          </a:endParaRPr>
        </a:p>
      </dgm:t>
    </dgm:pt>
    <dgm:pt modelId="{752F75F5-D62D-FD41-A0E8-7FF28063F396}" type="pres">
      <dgm:prSet presAssocID="{3EA5817D-AE5F-744F-B69E-5EB3D9B6444F}" presName="CompostProcess" presStyleCnt="0">
        <dgm:presLayoutVars>
          <dgm:dir/>
          <dgm:resizeHandles val="exact"/>
        </dgm:presLayoutVars>
      </dgm:prSet>
      <dgm:spPr/>
    </dgm:pt>
    <dgm:pt modelId="{93A6AA32-5CF7-5C4A-9A28-DDF791A8F2DC}" type="pres">
      <dgm:prSet presAssocID="{3EA5817D-AE5F-744F-B69E-5EB3D9B6444F}" presName="arrow" presStyleLbl="bgShp" presStyleIdx="0" presStyleCnt="1"/>
      <dgm:spPr/>
    </dgm:pt>
    <dgm:pt modelId="{ABDAD17E-FDFE-404A-8AE9-75C6A68DE6CF}" type="pres">
      <dgm:prSet presAssocID="{3EA5817D-AE5F-744F-B69E-5EB3D9B6444F}" presName="linearProcess" presStyleCnt="0"/>
      <dgm:spPr/>
    </dgm:pt>
    <dgm:pt modelId="{20E591C2-476E-8742-B4AF-A0A430F15DB0}" type="pres">
      <dgm:prSet presAssocID="{04A79799-5988-744C-96F8-D071BCB244AE}" presName="textNode" presStyleLbl="node1" presStyleIdx="0" presStyleCnt="6">
        <dgm:presLayoutVars>
          <dgm:bulletEnabled val="1"/>
        </dgm:presLayoutVars>
      </dgm:prSet>
      <dgm:spPr/>
      <dgm:t>
        <a:bodyPr/>
        <a:lstStyle/>
        <a:p>
          <a:endParaRPr lang="en-US"/>
        </a:p>
      </dgm:t>
    </dgm:pt>
    <dgm:pt modelId="{B33B1DA2-8CEB-544F-8909-AF8F995CA149}" type="pres">
      <dgm:prSet presAssocID="{409C9241-AE4F-194A-92D5-0D67A52DD6E2}" presName="sibTrans" presStyleCnt="0"/>
      <dgm:spPr/>
    </dgm:pt>
    <dgm:pt modelId="{4E0877AD-9EEC-A046-B906-A359F236F3B5}" type="pres">
      <dgm:prSet presAssocID="{73DDB693-4284-B74C-9B61-248A740C3103}" presName="textNode" presStyleLbl="node1" presStyleIdx="1" presStyleCnt="6">
        <dgm:presLayoutVars>
          <dgm:bulletEnabled val="1"/>
        </dgm:presLayoutVars>
      </dgm:prSet>
      <dgm:spPr/>
      <dgm:t>
        <a:bodyPr/>
        <a:lstStyle/>
        <a:p>
          <a:endParaRPr lang="en-US"/>
        </a:p>
      </dgm:t>
    </dgm:pt>
    <dgm:pt modelId="{F4200CF9-89BB-BF49-956E-16DED27DD8FA}" type="pres">
      <dgm:prSet presAssocID="{5F73265E-6120-4E4C-AE34-06F5E05E868B}" presName="sibTrans" presStyleCnt="0"/>
      <dgm:spPr/>
    </dgm:pt>
    <dgm:pt modelId="{129B8349-13BF-E644-9F9E-3E8BB817709B}" type="pres">
      <dgm:prSet presAssocID="{A77EFB9B-49A3-7940-B243-AA200B4389B3}" presName="textNode" presStyleLbl="node1" presStyleIdx="2" presStyleCnt="6">
        <dgm:presLayoutVars>
          <dgm:bulletEnabled val="1"/>
        </dgm:presLayoutVars>
      </dgm:prSet>
      <dgm:spPr/>
      <dgm:t>
        <a:bodyPr/>
        <a:lstStyle/>
        <a:p>
          <a:endParaRPr lang="en-US"/>
        </a:p>
      </dgm:t>
    </dgm:pt>
    <dgm:pt modelId="{35A24E5A-D8BE-434B-ACF4-C796C6F8AFB8}" type="pres">
      <dgm:prSet presAssocID="{B0A37F05-1134-814A-8246-D4C2BFBFAD2D}" presName="sibTrans" presStyleCnt="0"/>
      <dgm:spPr/>
    </dgm:pt>
    <dgm:pt modelId="{88CCBE26-9ABA-014C-B6EE-D73D951C1AC5}" type="pres">
      <dgm:prSet presAssocID="{3BC4712A-DE8A-A24F-B2EF-5A08AACD6CAB}" presName="textNode" presStyleLbl="node1" presStyleIdx="3" presStyleCnt="6">
        <dgm:presLayoutVars>
          <dgm:bulletEnabled val="1"/>
        </dgm:presLayoutVars>
      </dgm:prSet>
      <dgm:spPr/>
      <dgm:t>
        <a:bodyPr/>
        <a:lstStyle/>
        <a:p>
          <a:endParaRPr lang="en-US"/>
        </a:p>
      </dgm:t>
    </dgm:pt>
    <dgm:pt modelId="{3FBBDE71-3E52-AB4D-A4F2-FF538D3F18E8}" type="pres">
      <dgm:prSet presAssocID="{2C7D5BC1-4037-7948-A12B-E8D48EE82894}" presName="sibTrans" presStyleCnt="0"/>
      <dgm:spPr/>
    </dgm:pt>
    <dgm:pt modelId="{8DBE288B-1DA6-5C4B-976B-C75481F74F0D}" type="pres">
      <dgm:prSet presAssocID="{B238D6B7-D7C1-104A-A0DD-AD9AFBF025C9}" presName="textNode" presStyleLbl="node1" presStyleIdx="4" presStyleCnt="6">
        <dgm:presLayoutVars>
          <dgm:bulletEnabled val="1"/>
        </dgm:presLayoutVars>
      </dgm:prSet>
      <dgm:spPr/>
      <dgm:t>
        <a:bodyPr/>
        <a:lstStyle/>
        <a:p>
          <a:endParaRPr lang="en-US"/>
        </a:p>
      </dgm:t>
    </dgm:pt>
    <dgm:pt modelId="{5F247D61-8E1A-034C-AE3A-A51D436C57AD}" type="pres">
      <dgm:prSet presAssocID="{7DA99CC7-38F2-2D40-956F-7A372543A34B}" presName="sibTrans" presStyleCnt="0"/>
      <dgm:spPr/>
    </dgm:pt>
    <dgm:pt modelId="{7F81A4D9-2AA6-2748-B24E-E77F48DBAB63}" type="pres">
      <dgm:prSet presAssocID="{1935BD72-8A5B-3D4E-A48B-B8E220A8DEEB}" presName="textNode" presStyleLbl="node1" presStyleIdx="5" presStyleCnt="6">
        <dgm:presLayoutVars>
          <dgm:bulletEnabled val="1"/>
        </dgm:presLayoutVars>
      </dgm:prSet>
      <dgm:spPr/>
      <dgm:t>
        <a:bodyPr/>
        <a:lstStyle/>
        <a:p>
          <a:endParaRPr lang="en-US"/>
        </a:p>
      </dgm:t>
    </dgm:pt>
  </dgm:ptLst>
  <dgm:cxnLst>
    <dgm:cxn modelId="{0581FCC7-0D51-8043-8C16-6250CFBCA84D}" srcId="{3EA5817D-AE5F-744F-B69E-5EB3D9B6444F}" destId="{73DDB693-4284-B74C-9B61-248A740C3103}" srcOrd="1" destOrd="0" parTransId="{B53AC2E3-DF0B-8D4D-AE16-77C48BDAF660}" sibTransId="{5F73265E-6120-4E4C-AE34-06F5E05E868B}"/>
    <dgm:cxn modelId="{20775854-DAEB-AD4D-994E-16F7052FAC50}" type="presOf" srcId="{1935BD72-8A5B-3D4E-A48B-B8E220A8DEEB}" destId="{7F81A4D9-2AA6-2748-B24E-E77F48DBAB63}" srcOrd="0" destOrd="0" presId="urn:microsoft.com/office/officeart/2005/8/layout/hProcess9"/>
    <dgm:cxn modelId="{448FA082-4872-7E41-B0C5-F16A0D5EF7EF}" type="presOf" srcId="{A77EFB9B-49A3-7940-B243-AA200B4389B3}" destId="{129B8349-13BF-E644-9F9E-3E8BB817709B}" srcOrd="0" destOrd="0" presId="urn:microsoft.com/office/officeart/2005/8/layout/hProcess9"/>
    <dgm:cxn modelId="{683A092F-BB80-1649-A0B0-2CC747A36398}" type="presOf" srcId="{B238D6B7-D7C1-104A-A0DD-AD9AFBF025C9}" destId="{8DBE288B-1DA6-5C4B-976B-C75481F74F0D}" srcOrd="0" destOrd="0" presId="urn:microsoft.com/office/officeart/2005/8/layout/hProcess9"/>
    <dgm:cxn modelId="{BD85D960-3E1E-4A41-915A-E62FB803809F}" srcId="{3EA5817D-AE5F-744F-B69E-5EB3D9B6444F}" destId="{A77EFB9B-49A3-7940-B243-AA200B4389B3}" srcOrd="2" destOrd="0" parTransId="{F6F4BEFC-84C5-FC49-A90A-EE1729CC6C01}" sibTransId="{B0A37F05-1134-814A-8246-D4C2BFBFAD2D}"/>
    <dgm:cxn modelId="{3C3832FF-3DFD-034B-89C9-7EE514394997}" srcId="{3EA5817D-AE5F-744F-B69E-5EB3D9B6444F}" destId="{3BC4712A-DE8A-A24F-B2EF-5A08AACD6CAB}" srcOrd="3" destOrd="0" parTransId="{EAB4B55C-7EAC-964F-926E-1130889143EE}" sibTransId="{2C7D5BC1-4037-7948-A12B-E8D48EE82894}"/>
    <dgm:cxn modelId="{F4D97EF0-DF8A-F14E-8503-DB8B4806A318}" type="presOf" srcId="{04A79799-5988-744C-96F8-D071BCB244AE}" destId="{20E591C2-476E-8742-B4AF-A0A430F15DB0}" srcOrd="0" destOrd="0" presId="urn:microsoft.com/office/officeart/2005/8/layout/hProcess9"/>
    <dgm:cxn modelId="{5540F6C7-F54C-7544-B911-0BEF1F6DBC53}" type="presOf" srcId="{3EA5817D-AE5F-744F-B69E-5EB3D9B6444F}" destId="{752F75F5-D62D-FD41-A0E8-7FF28063F396}" srcOrd="0" destOrd="0" presId="urn:microsoft.com/office/officeart/2005/8/layout/hProcess9"/>
    <dgm:cxn modelId="{0E303F87-CF01-C74C-8CC1-2FA3DAC72A55}" srcId="{3EA5817D-AE5F-744F-B69E-5EB3D9B6444F}" destId="{1935BD72-8A5B-3D4E-A48B-B8E220A8DEEB}" srcOrd="5" destOrd="0" parTransId="{61FA268B-4F8A-9E46-9177-55CEA84D2E0B}" sibTransId="{DAFF3D32-7ABA-084B-8200-159764D1DCE1}"/>
    <dgm:cxn modelId="{571A84DA-0F02-0744-9251-9BB9052DB3C7}" type="presOf" srcId="{3BC4712A-DE8A-A24F-B2EF-5A08AACD6CAB}" destId="{88CCBE26-9ABA-014C-B6EE-D73D951C1AC5}" srcOrd="0" destOrd="0" presId="urn:microsoft.com/office/officeart/2005/8/layout/hProcess9"/>
    <dgm:cxn modelId="{71546F1D-75D0-A949-94E7-D4752077E0A3}" type="presOf" srcId="{73DDB693-4284-B74C-9B61-248A740C3103}" destId="{4E0877AD-9EEC-A046-B906-A359F236F3B5}" srcOrd="0" destOrd="0" presId="urn:microsoft.com/office/officeart/2005/8/layout/hProcess9"/>
    <dgm:cxn modelId="{9238F8C0-3744-4C4A-9F6B-2DDEF67041D9}" srcId="{3EA5817D-AE5F-744F-B69E-5EB3D9B6444F}" destId="{B238D6B7-D7C1-104A-A0DD-AD9AFBF025C9}" srcOrd="4" destOrd="0" parTransId="{D13B56BC-C2AB-434B-A294-BD8B99EC9D34}" sibTransId="{7DA99CC7-38F2-2D40-956F-7A372543A34B}"/>
    <dgm:cxn modelId="{C5F9F8A9-73A4-964D-98EC-4E7C163C9FF3}" srcId="{3EA5817D-AE5F-744F-B69E-5EB3D9B6444F}" destId="{04A79799-5988-744C-96F8-D071BCB244AE}" srcOrd="0" destOrd="0" parTransId="{7F2D262E-C78E-5343-9204-7EFA179E3CA6}" sibTransId="{409C9241-AE4F-194A-92D5-0D67A52DD6E2}"/>
    <dgm:cxn modelId="{6486C76A-64D0-4645-B9C9-4D15BEF5F464}" type="presParOf" srcId="{752F75F5-D62D-FD41-A0E8-7FF28063F396}" destId="{93A6AA32-5CF7-5C4A-9A28-DDF791A8F2DC}" srcOrd="0" destOrd="0" presId="urn:microsoft.com/office/officeart/2005/8/layout/hProcess9"/>
    <dgm:cxn modelId="{4DF3CB23-FED1-6E45-8BFF-7C49F296D119}" type="presParOf" srcId="{752F75F5-D62D-FD41-A0E8-7FF28063F396}" destId="{ABDAD17E-FDFE-404A-8AE9-75C6A68DE6CF}" srcOrd="1" destOrd="0" presId="urn:microsoft.com/office/officeart/2005/8/layout/hProcess9"/>
    <dgm:cxn modelId="{2B65C5B7-6DCB-B844-9163-E12E07DB0D54}" type="presParOf" srcId="{ABDAD17E-FDFE-404A-8AE9-75C6A68DE6CF}" destId="{20E591C2-476E-8742-B4AF-A0A430F15DB0}" srcOrd="0" destOrd="0" presId="urn:microsoft.com/office/officeart/2005/8/layout/hProcess9"/>
    <dgm:cxn modelId="{35923285-1946-814F-B255-6BFC0F3F5760}" type="presParOf" srcId="{ABDAD17E-FDFE-404A-8AE9-75C6A68DE6CF}" destId="{B33B1DA2-8CEB-544F-8909-AF8F995CA149}" srcOrd="1" destOrd="0" presId="urn:microsoft.com/office/officeart/2005/8/layout/hProcess9"/>
    <dgm:cxn modelId="{0AE6E583-F833-AB46-8AD7-93CA9775908A}" type="presParOf" srcId="{ABDAD17E-FDFE-404A-8AE9-75C6A68DE6CF}" destId="{4E0877AD-9EEC-A046-B906-A359F236F3B5}" srcOrd="2" destOrd="0" presId="urn:microsoft.com/office/officeart/2005/8/layout/hProcess9"/>
    <dgm:cxn modelId="{373B1EA8-401A-DC4B-980E-A2876FF6A891}" type="presParOf" srcId="{ABDAD17E-FDFE-404A-8AE9-75C6A68DE6CF}" destId="{F4200CF9-89BB-BF49-956E-16DED27DD8FA}" srcOrd="3" destOrd="0" presId="urn:microsoft.com/office/officeart/2005/8/layout/hProcess9"/>
    <dgm:cxn modelId="{26AF175E-F036-2148-BD3E-BAE27C496DD9}" type="presParOf" srcId="{ABDAD17E-FDFE-404A-8AE9-75C6A68DE6CF}" destId="{129B8349-13BF-E644-9F9E-3E8BB817709B}" srcOrd="4" destOrd="0" presId="urn:microsoft.com/office/officeart/2005/8/layout/hProcess9"/>
    <dgm:cxn modelId="{08F2E917-713F-2748-ADAB-E081E3BC1105}" type="presParOf" srcId="{ABDAD17E-FDFE-404A-8AE9-75C6A68DE6CF}" destId="{35A24E5A-D8BE-434B-ACF4-C796C6F8AFB8}" srcOrd="5" destOrd="0" presId="urn:microsoft.com/office/officeart/2005/8/layout/hProcess9"/>
    <dgm:cxn modelId="{CCA84EE5-3934-3641-9E89-938230771758}" type="presParOf" srcId="{ABDAD17E-FDFE-404A-8AE9-75C6A68DE6CF}" destId="{88CCBE26-9ABA-014C-B6EE-D73D951C1AC5}" srcOrd="6" destOrd="0" presId="urn:microsoft.com/office/officeart/2005/8/layout/hProcess9"/>
    <dgm:cxn modelId="{FA451CC2-FE89-514A-85A3-60BB00D38A9A}" type="presParOf" srcId="{ABDAD17E-FDFE-404A-8AE9-75C6A68DE6CF}" destId="{3FBBDE71-3E52-AB4D-A4F2-FF538D3F18E8}" srcOrd="7" destOrd="0" presId="urn:microsoft.com/office/officeart/2005/8/layout/hProcess9"/>
    <dgm:cxn modelId="{145B8919-B84D-C748-B0AD-CFCEC8C38444}" type="presParOf" srcId="{ABDAD17E-FDFE-404A-8AE9-75C6A68DE6CF}" destId="{8DBE288B-1DA6-5C4B-976B-C75481F74F0D}" srcOrd="8" destOrd="0" presId="urn:microsoft.com/office/officeart/2005/8/layout/hProcess9"/>
    <dgm:cxn modelId="{C50E5A81-31C2-674C-960A-C91915828DBC}" type="presParOf" srcId="{ABDAD17E-FDFE-404A-8AE9-75C6A68DE6CF}" destId="{5F247D61-8E1A-034C-AE3A-A51D436C57AD}" srcOrd="9" destOrd="0" presId="urn:microsoft.com/office/officeart/2005/8/layout/hProcess9"/>
    <dgm:cxn modelId="{6CB75514-5496-FA4B-89F6-64EC27B25DDF}" type="presParOf" srcId="{ABDAD17E-FDFE-404A-8AE9-75C6A68DE6CF}" destId="{7F81A4D9-2AA6-2748-B24E-E77F48DBAB6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735A77-230F-F54C-9F62-432F833BBC6E}"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49BBE713-E5D1-0C4C-B292-F9D689AE1D91}">
      <dgm:prSet phldrT="[Text]" custT="1"/>
      <dgm:spPr/>
      <dgm:t>
        <a:bodyPr/>
        <a:lstStyle/>
        <a:p>
          <a:r>
            <a:rPr lang="en-US" sz="2000" dirty="0" smtClean="0"/>
            <a:t>Cultural </a:t>
          </a:r>
          <a:r>
            <a:rPr lang="en-US" sz="1900" dirty="0" smtClean="0"/>
            <a:t>Destructiveness</a:t>
          </a:r>
          <a:endParaRPr lang="en-US" sz="1900" dirty="0"/>
        </a:p>
      </dgm:t>
    </dgm:pt>
    <dgm:pt modelId="{E2766DD9-C213-B941-9DF7-7FEF98B2F65B}" type="parTrans" cxnId="{3C271010-1223-1B4F-9047-DF6226F75FC2}">
      <dgm:prSet/>
      <dgm:spPr/>
      <dgm:t>
        <a:bodyPr/>
        <a:lstStyle/>
        <a:p>
          <a:endParaRPr lang="en-US"/>
        </a:p>
      </dgm:t>
    </dgm:pt>
    <dgm:pt modelId="{77049ED2-0E33-D841-B4F6-12EDD68B1FB1}" type="sibTrans" cxnId="{3C271010-1223-1B4F-9047-DF6226F75FC2}">
      <dgm:prSet/>
      <dgm:spPr/>
      <dgm:t>
        <a:bodyPr/>
        <a:lstStyle/>
        <a:p>
          <a:endParaRPr lang="en-US"/>
        </a:p>
      </dgm:t>
    </dgm:pt>
    <dgm:pt modelId="{08732689-376A-D34F-AB5E-B2F47FCA7BAF}">
      <dgm:prSet phldrT="[Text]" custT="1"/>
      <dgm:spPr/>
      <dgm:t>
        <a:bodyPr/>
        <a:lstStyle/>
        <a:p>
          <a:r>
            <a:rPr lang="en-US" sz="1800" dirty="0" smtClean="0">
              <a:solidFill>
                <a:schemeClr val="tx2"/>
              </a:solidFill>
              <a:latin typeface="Calibri"/>
              <a:cs typeface="Calibri"/>
            </a:rPr>
            <a:t>Organizations and individuals at this extreme operate on the assumption that one race is superior and that it should eradicate “lesser” cultures.</a:t>
          </a:r>
          <a:endParaRPr lang="en-US" sz="1800" dirty="0">
            <a:solidFill>
              <a:schemeClr val="tx2"/>
            </a:solidFill>
            <a:latin typeface="Calibri"/>
            <a:cs typeface="Calibri"/>
          </a:endParaRPr>
        </a:p>
      </dgm:t>
    </dgm:pt>
    <dgm:pt modelId="{21E316C2-F139-5D4E-93E4-B7DF4DDA5B23}" type="parTrans" cxnId="{6B9A7795-9307-8141-B635-46BFF3706E75}">
      <dgm:prSet/>
      <dgm:spPr/>
      <dgm:t>
        <a:bodyPr/>
        <a:lstStyle/>
        <a:p>
          <a:endParaRPr lang="en-US"/>
        </a:p>
      </dgm:t>
    </dgm:pt>
    <dgm:pt modelId="{DC0CED7C-925E-7444-9DF5-4F5FCEFFF566}" type="sibTrans" cxnId="{6B9A7795-9307-8141-B635-46BFF3706E75}">
      <dgm:prSet/>
      <dgm:spPr/>
      <dgm:t>
        <a:bodyPr/>
        <a:lstStyle/>
        <a:p>
          <a:endParaRPr lang="en-US"/>
        </a:p>
      </dgm:t>
    </dgm:pt>
    <dgm:pt modelId="{7972BE3F-9631-004C-BD8F-E5ABC041B8DB}">
      <dgm:prSet phldrT="[Text]" custT="1"/>
      <dgm:spPr/>
      <dgm:t>
        <a:bodyPr/>
        <a:lstStyle/>
        <a:p>
          <a:r>
            <a:rPr lang="en-US" sz="2000" dirty="0" smtClean="0"/>
            <a:t>Cultural Incapacity</a:t>
          </a:r>
          <a:endParaRPr lang="en-US" sz="2000" dirty="0"/>
        </a:p>
      </dgm:t>
    </dgm:pt>
    <dgm:pt modelId="{1D758D07-7774-5646-BC92-9E88F5A24C4D}" type="parTrans" cxnId="{79BFBA19-8B83-1945-875E-2CEEE0FB4E11}">
      <dgm:prSet/>
      <dgm:spPr/>
      <dgm:t>
        <a:bodyPr/>
        <a:lstStyle/>
        <a:p>
          <a:endParaRPr lang="en-US"/>
        </a:p>
      </dgm:t>
    </dgm:pt>
    <dgm:pt modelId="{7377DF76-8F00-8947-B5DF-4CDDB6DA1197}" type="sibTrans" cxnId="{79BFBA19-8B83-1945-875E-2CEEE0FB4E11}">
      <dgm:prSet/>
      <dgm:spPr/>
      <dgm:t>
        <a:bodyPr/>
        <a:lstStyle/>
        <a:p>
          <a:endParaRPr lang="en-US"/>
        </a:p>
      </dgm:t>
    </dgm:pt>
    <dgm:pt modelId="{4A4168AE-ED5E-2645-8CFE-5B71A6BAC244}">
      <dgm:prSet phldrT="[Text]" custT="1"/>
      <dgm:spPr/>
      <dgm:t>
        <a:bodyPr/>
        <a:lstStyle/>
        <a:p>
          <a:r>
            <a:rPr lang="en-US" sz="1800" dirty="0" smtClean="0">
              <a:solidFill>
                <a:schemeClr val="tx2"/>
              </a:solidFill>
              <a:latin typeface="Calibri"/>
              <a:cs typeface="Calibri"/>
            </a:rPr>
            <a:t>Although these organizations and individuals do not intentionally seek to cause harm, they believe in the superiority of their own racial or ethnic group and assume a paternalistic posture toward “lesser” groups.</a:t>
          </a:r>
          <a:endParaRPr lang="en-US" sz="1800" dirty="0">
            <a:solidFill>
              <a:schemeClr val="tx2"/>
            </a:solidFill>
            <a:latin typeface="Calibri"/>
            <a:cs typeface="Calibri"/>
          </a:endParaRPr>
        </a:p>
      </dgm:t>
    </dgm:pt>
    <dgm:pt modelId="{FF9DBE70-726F-0B47-A146-12C3988A2405}" type="parTrans" cxnId="{EE876B53-B078-D644-AEF0-145C1F607A34}">
      <dgm:prSet/>
      <dgm:spPr/>
      <dgm:t>
        <a:bodyPr/>
        <a:lstStyle/>
        <a:p>
          <a:endParaRPr lang="en-US"/>
        </a:p>
      </dgm:t>
    </dgm:pt>
    <dgm:pt modelId="{AEFF06EC-FCBB-AB43-B168-C057D5A7BF9A}" type="sibTrans" cxnId="{EE876B53-B078-D644-AEF0-145C1F607A34}">
      <dgm:prSet/>
      <dgm:spPr/>
      <dgm:t>
        <a:bodyPr/>
        <a:lstStyle/>
        <a:p>
          <a:endParaRPr lang="en-US"/>
        </a:p>
      </dgm:t>
    </dgm:pt>
    <dgm:pt modelId="{6C91B900-9D0D-BF43-A063-70F22C9BB7F5}">
      <dgm:prSet phldrT="[Text]" custT="1"/>
      <dgm:spPr/>
      <dgm:t>
        <a:bodyPr/>
        <a:lstStyle/>
        <a:p>
          <a:r>
            <a:rPr lang="en-US" sz="2000" dirty="0" smtClean="0"/>
            <a:t>Cultural Blindness</a:t>
          </a:r>
          <a:endParaRPr lang="en-US" sz="2000" dirty="0"/>
        </a:p>
      </dgm:t>
    </dgm:pt>
    <dgm:pt modelId="{B690EDBC-2389-5C4D-B2C4-2D1D6231FD3B}" type="parTrans" cxnId="{FE961D35-F627-C341-85AA-0E3B35062E5B}">
      <dgm:prSet/>
      <dgm:spPr/>
      <dgm:t>
        <a:bodyPr/>
        <a:lstStyle/>
        <a:p>
          <a:endParaRPr lang="en-US"/>
        </a:p>
      </dgm:t>
    </dgm:pt>
    <dgm:pt modelId="{3E3B7EC3-191C-1D42-AB34-FE5E7CBA37F7}" type="sibTrans" cxnId="{FE961D35-F627-C341-85AA-0E3B35062E5B}">
      <dgm:prSet/>
      <dgm:spPr/>
      <dgm:t>
        <a:bodyPr/>
        <a:lstStyle/>
        <a:p>
          <a:endParaRPr lang="en-US"/>
        </a:p>
      </dgm:t>
    </dgm:pt>
    <dgm:pt modelId="{32C7AFF3-3360-9144-B97D-20E81BB1695F}">
      <dgm:prSet phldrT="[Text]" custT="1"/>
      <dgm:spPr/>
      <dgm:t>
        <a:bodyPr/>
        <a:lstStyle/>
        <a:p>
          <a:r>
            <a:rPr lang="en-US" sz="1800" dirty="0" smtClean="0">
              <a:solidFill>
                <a:schemeClr val="tx2"/>
              </a:solidFill>
              <a:latin typeface="Calibri"/>
              <a:cs typeface="Calibri"/>
            </a:rPr>
            <a:t>Organizations and individuals believe that color or culture make no difference and that all people are the same. They may view themselves as unbiased and believe that they address cultural needs.</a:t>
          </a:r>
          <a:endParaRPr lang="en-US" sz="1800" dirty="0">
            <a:solidFill>
              <a:schemeClr val="tx2"/>
            </a:solidFill>
            <a:latin typeface="Calibri"/>
            <a:cs typeface="Calibri"/>
          </a:endParaRPr>
        </a:p>
      </dgm:t>
    </dgm:pt>
    <dgm:pt modelId="{C64F02AB-BF83-0042-8FE6-4B52506AB838}" type="parTrans" cxnId="{841DA22D-1616-A04B-849E-8994107E3CCA}">
      <dgm:prSet/>
      <dgm:spPr/>
      <dgm:t>
        <a:bodyPr/>
        <a:lstStyle/>
        <a:p>
          <a:endParaRPr lang="en-US"/>
        </a:p>
      </dgm:t>
    </dgm:pt>
    <dgm:pt modelId="{5385650E-D74A-4741-9771-2C4FDAAE9D96}" type="sibTrans" cxnId="{841DA22D-1616-A04B-849E-8994107E3CCA}">
      <dgm:prSet/>
      <dgm:spPr/>
      <dgm:t>
        <a:bodyPr/>
        <a:lstStyle/>
        <a:p>
          <a:endParaRPr lang="en-US"/>
        </a:p>
      </dgm:t>
    </dgm:pt>
    <dgm:pt modelId="{E40E1D67-0764-074A-A5DC-91DFD89362CC}" type="pres">
      <dgm:prSet presAssocID="{D8735A77-230F-F54C-9F62-432F833BBC6E}" presName="Name0" presStyleCnt="0">
        <dgm:presLayoutVars>
          <dgm:dir/>
          <dgm:animLvl val="lvl"/>
          <dgm:resizeHandles val="exact"/>
        </dgm:presLayoutVars>
      </dgm:prSet>
      <dgm:spPr/>
      <dgm:t>
        <a:bodyPr/>
        <a:lstStyle/>
        <a:p>
          <a:endParaRPr lang="en-US"/>
        </a:p>
      </dgm:t>
    </dgm:pt>
    <dgm:pt modelId="{E9080FAD-2132-AB4B-9CA6-CBFD1C639B99}" type="pres">
      <dgm:prSet presAssocID="{49BBE713-E5D1-0C4C-B292-F9D689AE1D91}" presName="linNode" presStyleCnt="0"/>
      <dgm:spPr/>
      <dgm:t>
        <a:bodyPr/>
        <a:lstStyle/>
        <a:p>
          <a:endParaRPr lang="en-US"/>
        </a:p>
      </dgm:t>
    </dgm:pt>
    <dgm:pt modelId="{5DDBF0C6-B31E-344B-A444-F6B6D5E2D9AE}" type="pres">
      <dgm:prSet presAssocID="{49BBE713-E5D1-0C4C-B292-F9D689AE1D91}" presName="parentText" presStyleLbl="node1" presStyleIdx="0" presStyleCnt="3" custScaleX="70162" custScaleY="71173" custLinFactNeighborX="0" custLinFactNeighborY="-152">
        <dgm:presLayoutVars>
          <dgm:chMax val="1"/>
          <dgm:bulletEnabled val="1"/>
        </dgm:presLayoutVars>
      </dgm:prSet>
      <dgm:spPr/>
      <dgm:t>
        <a:bodyPr/>
        <a:lstStyle/>
        <a:p>
          <a:endParaRPr lang="en-US"/>
        </a:p>
      </dgm:t>
    </dgm:pt>
    <dgm:pt modelId="{A352E7CF-5958-1D43-AB1B-8B8594D36FBD}" type="pres">
      <dgm:prSet presAssocID="{49BBE713-E5D1-0C4C-B292-F9D689AE1D91}" presName="descendantText" presStyleLbl="alignAccFollowNode1" presStyleIdx="0" presStyleCnt="3" custScaleX="128915">
        <dgm:presLayoutVars>
          <dgm:bulletEnabled val="1"/>
        </dgm:presLayoutVars>
      </dgm:prSet>
      <dgm:spPr/>
      <dgm:t>
        <a:bodyPr/>
        <a:lstStyle/>
        <a:p>
          <a:endParaRPr lang="en-US"/>
        </a:p>
      </dgm:t>
    </dgm:pt>
    <dgm:pt modelId="{208EE679-AF65-CB46-80B2-8ABEE7A6DDA7}" type="pres">
      <dgm:prSet presAssocID="{77049ED2-0E33-D841-B4F6-12EDD68B1FB1}" presName="sp" presStyleCnt="0"/>
      <dgm:spPr/>
      <dgm:t>
        <a:bodyPr/>
        <a:lstStyle/>
        <a:p>
          <a:endParaRPr lang="en-US"/>
        </a:p>
      </dgm:t>
    </dgm:pt>
    <dgm:pt modelId="{27CAF424-45E5-4E43-AB9B-2506D561CAC3}" type="pres">
      <dgm:prSet presAssocID="{7972BE3F-9631-004C-BD8F-E5ABC041B8DB}" presName="linNode" presStyleCnt="0"/>
      <dgm:spPr/>
      <dgm:t>
        <a:bodyPr/>
        <a:lstStyle/>
        <a:p>
          <a:endParaRPr lang="en-US"/>
        </a:p>
      </dgm:t>
    </dgm:pt>
    <dgm:pt modelId="{91FCBA1A-D4CC-C148-8CDC-DB7486918C04}" type="pres">
      <dgm:prSet presAssocID="{7972BE3F-9631-004C-BD8F-E5ABC041B8DB}" presName="parentText" presStyleLbl="node1" presStyleIdx="1" presStyleCnt="3" custScaleX="65564" custScaleY="75477">
        <dgm:presLayoutVars>
          <dgm:chMax val="1"/>
          <dgm:bulletEnabled val="1"/>
        </dgm:presLayoutVars>
      </dgm:prSet>
      <dgm:spPr/>
      <dgm:t>
        <a:bodyPr/>
        <a:lstStyle/>
        <a:p>
          <a:endParaRPr lang="en-US"/>
        </a:p>
      </dgm:t>
    </dgm:pt>
    <dgm:pt modelId="{000F7436-98BB-1B4F-8349-BD97E14C2851}" type="pres">
      <dgm:prSet presAssocID="{7972BE3F-9631-004C-BD8F-E5ABC041B8DB}" presName="descendantText" presStyleLbl="alignAccFollowNode1" presStyleIdx="1" presStyleCnt="3" custScaleX="124709">
        <dgm:presLayoutVars>
          <dgm:bulletEnabled val="1"/>
        </dgm:presLayoutVars>
      </dgm:prSet>
      <dgm:spPr/>
      <dgm:t>
        <a:bodyPr/>
        <a:lstStyle/>
        <a:p>
          <a:endParaRPr lang="en-US"/>
        </a:p>
      </dgm:t>
    </dgm:pt>
    <dgm:pt modelId="{2B5CDAF1-65E2-9D44-8264-4640F7D8F857}" type="pres">
      <dgm:prSet presAssocID="{7377DF76-8F00-8947-B5DF-4CDDB6DA1197}" presName="sp" presStyleCnt="0"/>
      <dgm:spPr/>
      <dgm:t>
        <a:bodyPr/>
        <a:lstStyle/>
        <a:p>
          <a:endParaRPr lang="en-US"/>
        </a:p>
      </dgm:t>
    </dgm:pt>
    <dgm:pt modelId="{516D320D-779E-3642-9AB7-B577368A2D93}" type="pres">
      <dgm:prSet presAssocID="{6C91B900-9D0D-BF43-A063-70F22C9BB7F5}" presName="linNode" presStyleCnt="0"/>
      <dgm:spPr/>
      <dgm:t>
        <a:bodyPr/>
        <a:lstStyle/>
        <a:p>
          <a:endParaRPr lang="en-US"/>
        </a:p>
      </dgm:t>
    </dgm:pt>
    <dgm:pt modelId="{E90E88E5-953C-6E41-AC62-00CEF25A5C76}" type="pres">
      <dgm:prSet presAssocID="{6C91B900-9D0D-BF43-A063-70F22C9BB7F5}" presName="parentText" presStyleLbl="node1" presStyleIdx="2" presStyleCnt="3" custScaleX="63723" custScaleY="75030">
        <dgm:presLayoutVars>
          <dgm:chMax val="1"/>
          <dgm:bulletEnabled val="1"/>
        </dgm:presLayoutVars>
      </dgm:prSet>
      <dgm:spPr/>
      <dgm:t>
        <a:bodyPr/>
        <a:lstStyle/>
        <a:p>
          <a:endParaRPr lang="en-US"/>
        </a:p>
      </dgm:t>
    </dgm:pt>
    <dgm:pt modelId="{42C2FB38-F615-644B-AA21-F979778BBB0C}" type="pres">
      <dgm:prSet presAssocID="{6C91B900-9D0D-BF43-A063-70F22C9BB7F5}" presName="descendantText" presStyleLbl="alignAccFollowNode1" presStyleIdx="2" presStyleCnt="3" custScaleX="119962">
        <dgm:presLayoutVars>
          <dgm:bulletEnabled val="1"/>
        </dgm:presLayoutVars>
      </dgm:prSet>
      <dgm:spPr/>
      <dgm:t>
        <a:bodyPr/>
        <a:lstStyle/>
        <a:p>
          <a:endParaRPr lang="en-US"/>
        </a:p>
      </dgm:t>
    </dgm:pt>
  </dgm:ptLst>
  <dgm:cxnLst>
    <dgm:cxn modelId="{D118248F-70A4-9440-8FFB-97A43C9D23AE}" type="presOf" srcId="{49BBE713-E5D1-0C4C-B292-F9D689AE1D91}" destId="{5DDBF0C6-B31E-344B-A444-F6B6D5E2D9AE}" srcOrd="0" destOrd="0" presId="urn:microsoft.com/office/officeart/2005/8/layout/vList5"/>
    <dgm:cxn modelId="{78618267-B107-C34A-A0D0-352218926445}" type="presOf" srcId="{32C7AFF3-3360-9144-B97D-20E81BB1695F}" destId="{42C2FB38-F615-644B-AA21-F979778BBB0C}" srcOrd="0" destOrd="0" presId="urn:microsoft.com/office/officeart/2005/8/layout/vList5"/>
    <dgm:cxn modelId="{3C271010-1223-1B4F-9047-DF6226F75FC2}" srcId="{D8735A77-230F-F54C-9F62-432F833BBC6E}" destId="{49BBE713-E5D1-0C4C-B292-F9D689AE1D91}" srcOrd="0" destOrd="0" parTransId="{E2766DD9-C213-B941-9DF7-7FEF98B2F65B}" sibTransId="{77049ED2-0E33-D841-B4F6-12EDD68B1FB1}"/>
    <dgm:cxn modelId="{1E2DECC2-71B2-2C46-B024-8F1E705428BD}" type="presOf" srcId="{6C91B900-9D0D-BF43-A063-70F22C9BB7F5}" destId="{E90E88E5-953C-6E41-AC62-00CEF25A5C76}" srcOrd="0" destOrd="0" presId="urn:microsoft.com/office/officeart/2005/8/layout/vList5"/>
    <dgm:cxn modelId="{118A3BE1-50E2-584D-86CA-3F4A19AED5ED}" type="presOf" srcId="{4A4168AE-ED5E-2645-8CFE-5B71A6BAC244}" destId="{000F7436-98BB-1B4F-8349-BD97E14C2851}" srcOrd="0" destOrd="0" presId="urn:microsoft.com/office/officeart/2005/8/layout/vList5"/>
    <dgm:cxn modelId="{79BFBA19-8B83-1945-875E-2CEEE0FB4E11}" srcId="{D8735A77-230F-F54C-9F62-432F833BBC6E}" destId="{7972BE3F-9631-004C-BD8F-E5ABC041B8DB}" srcOrd="1" destOrd="0" parTransId="{1D758D07-7774-5646-BC92-9E88F5A24C4D}" sibTransId="{7377DF76-8F00-8947-B5DF-4CDDB6DA1197}"/>
    <dgm:cxn modelId="{EE876B53-B078-D644-AEF0-145C1F607A34}" srcId="{7972BE3F-9631-004C-BD8F-E5ABC041B8DB}" destId="{4A4168AE-ED5E-2645-8CFE-5B71A6BAC244}" srcOrd="0" destOrd="0" parTransId="{FF9DBE70-726F-0B47-A146-12C3988A2405}" sibTransId="{AEFF06EC-FCBB-AB43-B168-C057D5A7BF9A}"/>
    <dgm:cxn modelId="{6B9A7795-9307-8141-B635-46BFF3706E75}" srcId="{49BBE713-E5D1-0C4C-B292-F9D689AE1D91}" destId="{08732689-376A-D34F-AB5E-B2F47FCA7BAF}" srcOrd="0" destOrd="0" parTransId="{21E316C2-F139-5D4E-93E4-B7DF4DDA5B23}" sibTransId="{DC0CED7C-925E-7444-9DF5-4F5FCEFFF566}"/>
    <dgm:cxn modelId="{EF9B6FCA-915C-E641-95EF-E9DB3814AF3C}" type="presOf" srcId="{D8735A77-230F-F54C-9F62-432F833BBC6E}" destId="{E40E1D67-0764-074A-A5DC-91DFD89362CC}" srcOrd="0" destOrd="0" presId="urn:microsoft.com/office/officeart/2005/8/layout/vList5"/>
    <dgm:cxn modelId="{7D2BFA68-B05F-5E44-B57A-91FF038F187C}" type="presOf" srcId="{08732689-376A-D34F-AB5E-B2F47FCA7BAF}" destId="{A352E7CF-5958-1D43-AB1B-8B8594D36FBD}" srcOrd="0" destOrd="0" presId="urn:microsoft.com/office/officeart/2005/8/layout/vList5"/>
    <dgm:cxn modelId="{FE961D35-F627-C341-85AA-0E3B35062E5B}" srcId="{D8735A77-230F-F54C-9F62-432F833BBC6E}" destId="{6C91B900-9D0D-BF43-A063-70F22C9BB7F5}" srcOrd="2" destOrd="0" parTransId="{B690EDBC-2389-5C4D-B2C4-2D1D6231FD3B}" sibTransId="{3E3B7EC3-191C-1D42-AB34-FE5E7CBA37F7}"/>
    <dgm:cxn modelId="{D4FB6943-C24C-5C42-9931-312C0B4D278B}" type="presOf" srcId="{7972BE3F-9631-004C-BD8F-E5ABC041B8DB}" destId="{91FCBA1A-D4CC-C148-8CDC-DB7486918C04}" srcOrd="0" destOrd="0" presId="urn:microsoft.com/office/officeart/2005/8/layout/vList5"/>
    <dgm:cxn modelId="{841DA22D-1616-A04B-849E-8994107E3CCA}" srcId="{6C91B900-9D0D-BF43-A063-70F22C9BB7F5}" destId="{32C7AFF3-3360-9144-B97D-20E81BB1695F}" srcOrd="0" destOrd="0" parTransId="{C64F02AB-BF83-0042-8FE6-4B52506AB838}" sibTransId="{5385650E-D74A-4741-9771-2C4FDAAE9D96}"/>
    <dgm:cxn modelId="{3432F775-7C5E-A548-B3D0-8534A64160C9}" type="presParOf" srcId="{E40E1D67-0764-074A-A5DC-91DFD89362CC}" destId="{E9080FAD-2132-AB4B-9CA6-CBFD1C639B99}" srcOrd="0" destOrd="0" presId="urn:microsoft.com/office/officeart/2005/8/layout/vList5"/>
    <dgm:cxn modelId="{90F16E14-C027-034C-8FBE-A9EC4C1E54E0}" type="presParOf" srcId="{E9080FAD-2132-AB4B-9CA6-CBFD1C639B99}" destId="{5DDBF0C6-B31E-344B-A444-F6B6D5E2D9AE}" srcOrd="0" destOrd="0" presId="urn:microsoft.com/office/officeart/2005/8/layout/vList5"/>
    <dgm:cxn modelId="{543A6FCE-1F0D-394A-B235-C616F5B7E345}" type="presParOf" srcId="{E9080FAD-2132-AB4B-9CA6-CBFD1C639B99}" destId="{A352E7CF-5958-1D43-AB1B-8B8594D36FBD}" srcOrd="1" destOrd="0" presId="urn:microsoft.com/office/officeart/2005/8/layout/vList5"/>
    <dgm:cxn modelId="{85622B51-3F6C-2A49-ACF5-43726D8AEBB7}" type="presParOf" srcId="{E40E1D67-0764-074A-A5DC-91DFD89362CC}" destId="{208EE679-AF65-CB46-80B2-8ABEE7A6DDA7}" srcOrd="1" destOrd="0" presId="urn:microsoft.com/office/officeart/2005/8/layout/vList5"/>
    <dgm:cxn modelId="{532D37DA-FC54-9746-A89F-8F1068FDF404}" type="presParOf" srcId="{E40E1D67-0764-074A-A5DC-91DFD89362CC}" destId="{27CAF424-45E5-4E43-AB9B-2506D561CAC3}" srcOrd="2" destOrd="0" presId="urn:microsoft.com/office/officeart/2005/8/layout/vList5"/>
    <dgm:cxn modelId="{C6F3F639-1B43-394C-BC22-9969DBB676C0}" type="presParOf" srcId="{27CAF424-45E5-4E43-AB9B-2506D561CAC3}" destId="{91FCBA1A-D4CC-C148-8CDC-DB7486918C04}" srcOrd="0" destOrd="0" presId="urn:microsoft.com/office/officeart/2005/8/layout/vList5"/>
    <dgm:cxn modelId="{34559945-767D-824C-AFB0-534681756A08}" type="presParOf" srcId="{27CAF424-45E5-4E43-AB9B-2506D561CAC3}" destId="{000F7436-98BB-1B4F-8349-BD97E14C2851}" srcOrd="1" destOrd="0" presId="urn:microsoft.com/office/officeart/2005/8/layout/vList5"/>
    <dgm:cxn modelId="{D799540B-8EED-8545-A852-46894B9A94CC}" type="presParOf" srcId="{E40E1D67-0764-074A-A5DC-91DFD89362CC}" destId="{2B5CDAF1-65E2-9D44-8264-4640F7D8F857}" srcOrd="3" destOrd="0" presId="urn:microsoft.com/office/officeart/2005/8/layout/vList5"/>
    <dgm:cxn modelId="{49EA639C-7C82-E045-9801-166FD9DCE4DB}" type="presParOf" srcId="{E40E1D67-0764-074A-A5DC-91DFD89362CC}" destId="{516D320D-779E-3642-9AB7-B577368A2D93}" srcOrd="4" destOrd="0" presId="urn:microsoft.com/office/officeart/2005/8/layout/vList5"/>
    <dgm:cxn modelId="{698859FF-D16B-9B43-BE7D-D9F9E7313735}" type="presParOf" srcId="{516D320D-779E-3642-9AB7-B577368A2D93}" destId="{E90E88E5-953C-6E41-AC62-00CEF25A5C76}" srcOrd="0" destOrd="0" presId="urn:microsoft.com/office/officeart/2005/8/layout/vList5"/>
    <dgm:cxn modelId="{40BF51B5-5C10-3746-9F86-8A28ED99F48C}" type="presParOf" srcId="{516D320D-779E-3642-9AB7-B577368A2D93}" destId="{42C2FB38-F615-644B-AA21-F979778BBB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735A77-230F-F54C-9F62-432F833BBC6E}"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49BBE713-E5D1-0C4C-B292-F9D689AE1D91}">
      <dgm:prSet phldrT="[Text]" custT="1"/>
      <dgm:spPr/>
      <dgm:t>
        <a:bodyPr/>
        <a:lstStyle/>
        <a:p>
          <a:r>
            <a:rPr lang="en-US" sz="2000" dirty="0" smtClean="0"/>
            <a:t>Cultural Pre-Competence</a:t>
          </a:r>
          <a:endParaRPr lang="en-US" sz="2000" dirty="0"/>
        </a:p>
      </dgm:t>
    </dgm:pt>
    <dgm:pt modelId="{E2766DD9-C213-B941-9DF7-7FEF98B2F65B}" type="parTrans" cxnId="{3C271010-1223-1B4F-9047-DF6226F75FC2}">
      <dgm:prSet/>
      <dgm:spPr/>
      <dgm:t>
        <a:bodyPr/>
        <a:lstStyle/>
        <a:p>
          <a:endParaRPr lang="en-US"/>
        </a:p>
      </dgm:t>
    </dgm:pt>
    <dgm:pt modelId="{77049ED2-0E33-D841-B4F6-12EDD68B1FB1}" type="sibTrans" cxnId="{3C271010-1223-1B4F-9047-DF6226F75FC2}">
      <dgm:prSet/>
      <dgm:spPr/>
      <dgm:t>
        <a:bodyPr/>
        <a:lstStyle/>
        <a:p>
          <a:endParaRPr lang="en-US"/>
        </a:p>
      </dgm:t>
    </dgm:pt>
    <dgm:pt modelId="{08732689-376A-D34F-AB5E-B2F47FCA7BAF}">
      <dgm:prSet phldrT="[Text]" custT="1"/>
      <dgm:spPr/>
      <dgm:t>
        <a:bodyPr/>
        <a:lstStyle/>
        <a:p>
          <a:r>
            <a:rPr lang="en-US" sz="1800" dirty="0" smtClean="0">
              <a:solidFill>
                <a:schemeClr val="tx2"/>
              </a:solidFill>
              <a:latin typeface="Calibri"/>
              <a:cs typeface="Calibri"/>
            </a:rPr>
            <a:t>Realize weaknesses in their attempts to serve various cultures and make some efforts to improve services. May add (token) staff and board members from cultures they serve and provide basic cultural training, but then become complacent.</a:t>
          </a:r>
          <a:endParaRPr lang="en-US" sz="1800" dirty="0">
            <a:solidFill>
              <a:schemeClr val="tx2"/>
            </a:solidFill>
            <a:latin typeface="Calibri"/>
            <a:cs typeface="Calibri"/>
          </a:endParaRPr>
        </a:p>
      </dgm:t>
    </dgm:pt>
    <dgm:pt modelId="{21E316C2-F139-5D4E-93E4-B7DF4DDA5B23}" type="parTrans" cxnId="{6B9A7795-9307-8141-B635-46BFF3706E75}">
      <dgm:prSet/>
      <dgm:spPr/>
      <dgm:t>
        <a:bodyPr/>
        <a:lstStyle/>
        <a:p>
          <a:endParaRPr lang="en-US"/>
        </a:p>
      </dgm:t>
    </dgm:pt>
    <dgm:pt modelId="{DC0CED7C-925E-7444-9DF5-4F5FCEFFF566}" type="sibTrans" cxnId="{6B9A7795-9307-8141-B635-46BFF3706E75}">
      <dgm:prSet/>
      <dgm:spPr/>
      <dgm:t>
        <a:bodyPr/>
        <a:lstStyle/>
        <a:p>
          <a:endParaRPr lang="en-US"/>
        </a:p>
      </dgm:t>
    </dgm:pt>
    <dgm:pt modelId="{7972BE3F-9631-004C-BD8F-E5ABC041B8DB}">
      <dgm:prSet phldrT="[Text]" custT="1"/>
      <dgm:spPr/>
      <dgm:t>
        <a:bodyPr/>
        <a:lstStyle/>
        <a:p>
          <a:r>
            <a:rPr lang="en-US" sz="2000" dirty="0" smtClean="0"/>
            <a:t>Cultural Competence</a:t>
          </a:r>
          <a:endParaRPr lang="en-US" sz="2000" dirty="0"/>
        </a:p>
      </dgm:t>
    </dgm:pt>
    <dgm:pt modelId="{1D758D07-7774-5646-BC92-9E88F5A24C4D}" type="parTrans" cxnId="{79BFBA19-8B83-1945-875E-2CEEE0FB4E11}">
      <dgm:prSet/>
      <dgm:spPr/>
      <dgm:t>
        <a:bodyPr/>
        <a:lstStyle/>
        <a:p>
          <a:endParaRPr lang="en-US"/>
        </a:p>
      </dgm:t>
    </dgm:pt>
    <dgm:pt modelId="{7377DF76-8F00-8947-B5DF-4CDDB6DA1197}" type="sibTrans" cxnId="{79BFBA19-8B83-1945-875E-2CEEE0FB4E11}">
      <dgm:prSet/>
      <dgm:spPr/>
      <dgm:t>
        <a:bodyPr/>
        <a:lstStyle/>
        <a:p>
          <a:endParaRPr lang="en-US"/>
        </a:p>
      </dgm:t>
    </dgm:pt>
    <dgm:pt modelId="{4A4168AE-ED5E-2645-8CFE-5B71A6BAC244}">
      <dgm:prSet phldrT="[Text]" custT="1"/>
      <dgm:spPr/>
      <dgm:t>
        <a:bodyPr/>
        <a:lstStyle/>
        <a:p>
          <a:r>
            <a:rPr lang="en-US" sz="1800" dirty="0" smtClean="0">
              <a:solidFill>
                <a:schemeClr val="tx2"/>
              </a:solidFill>
              <a:latin typeface="Calibri"/>
              <a:cs typeface="Calibri"/>
            </a:rPr>
            <a:t>Accept/respect differences and participate in continuing self-assessment. Expand cultural knowledge and resources, adopting service models that better meet the needs of minority populations. Seek advice/consultation from representatives of the culture served.</a:t>
          </a:r>
          <a:endParaRPr lang="en-US" sz="1800" dirty="0">
            <a:solidFill>
              <a:schemeClr val="tx2"/>
            </a:solidFill>
            <a:latin typeface="Calibri"/>
            <a:cs typeface="Calibri"/>
          </a:endParaRPr>
        </a:p>
      </dgm:t>
    </dgm:pt>
    <dgm:pt modelId="{FF9DBE70-726F-0B47-A146-12C3988A2405}" type="parTrans" cxnId="{EE876B53-B078-D644-AEF0-145C1F607A34}">
      <dgm:prSet/>
      <dgm:spPr/>
      <dgm:t>
        <a:bodyPr/>
        <a:lstStyle/>
        <a:p>
          <a:endParaRPr lang="en-US"/>
        </a:p>
      </dgm:t>
    </dgm:pt>
    <dgm:pt modelId="{AEFF06EC-FCBB-AB43-B168-C057D5A7BF9A}" type="sibTrans" cxnId="{EE876B53-B078-D644-AEF0-145C1F607A34}">
      <dgm:prSet/>
      <dgm:spPr/>
      <dgm:t>
        <a:bodyPr/>
        <a:lstStyle/>
        <a:p>
          <a:endParaRPr lang="en-US"/>
        </a:p>
      </dgm:t>
    </dgm:pt>
    <dgm:pt modelId="{6C91B900-9D0D-BF43-A063-70F22C9BB7F5}">
      <dgm:prSet phldrT="[Text]" custT="1"/>
      <dgm:spPr/>
      <dgm:t>
        <a:bodyPr/>
        <a:lstStyle/>
        <a:p>
          <a:r>
            <a:rPr lang="en-US" sz="2000" dirty="0" smtClean="0"/>
            <a:t>Cultural Proficiency</a:t>
          </a:r>
          <a:endParaRPr lang="en-US" sz="2000" dirty="0"/>
        </a:p>
      </dgm:t>
    </dgm:pt>
    <dgm:pt modelId="{B690EDBC-2389-5C4D-B2C4-2D1D6231FD3B}" type="parTrans" cxnId="{FE961D35-F627-C341-85AA-0E3B35062E5B}">
      <dgm:prSet/>
      <dgm:spPr/>
      <dgm:t>
        <a:bodyPr/>
        <a:lstStyle/>
        <a:p>
          <a:endParaRPr lang="en-US"/>
        </a:p>
      </dgm:t>
    </dgm:pt>
    <dgm:pt modelId="{3E3B7EC3-191C-1D42-AB34-FE5E7CBA37F7}" type="sibTrans" cxnId="{FE961D35-F627-C341-85AA-0E3B35062E5B}">
      <dgm:prSet/>
      <dgm:spPr/>
      <dgm:t>
        <a:bodyPr/>
        <a:lstStyle/>
        <a:p>
          <a:endParaRPr lang="en-US"/>
        </a:p>
      </dgm:t>
    </dgm:pt>
    <dgm:pt modelId="{32C7AFF3-3360-9144-B97D-20E81BB1695F}">
      <dgm:prSet phldrT="[Text]" custT="1"/>
      <dgm:spPr/>
      <dgm:t>
        <a:bodyPr/>
        <a:lstStyle/>
        <a:p>
          <a:r>
            <a:rPr lang="en-US" sz="1800" dirty="0" smtClean="0">
              <a:solidFill>
                <a:schemeClr val="tx2"/>
              </a:solidFill>
              <a:latin typeface="Calibri"/>
              <a:cs typeface="Calibri"/>
            </a:rPr>
            <a:t>Hold diversity in high esteem. Seek to add knowledge base of culturally competent practice by conducting research, developing new approaches, and disseminating the results. Hire staff who are specialists in cultural competent practice.</a:t>
          </a:r>
          <a:endParaRPr lang="en-US" sz="1800" dirty="0">
            <a:solidFill>
              <a:schemeClr val="tx2"/>
            </a:solidFill>
            <a:latin typeface="Calibri"/>
            <a:cs typeface="Calibri"/>
          </a:endParaRPr>
        </a:p>
      </dgm:t>
    </dgm:pt>
    <dgm:pt modelId="{C64F02AB-BF83-0042-8FE6-4B52506AB838}" type="parTrans" cxnId="{841DA22D-1616-A04B-849E-8994107E3CCA}">
      <dgm:prSet/>
      <dgm:spPr/>
      <dgm:t>
        <a:bodyPr/>
        <a:lstStyle/>
        <a:p>
          <a:endParaRPr lang="en-US"/>
        </a:p>
      </dgm:t>
    </dgm:pt>
    <dgm:pt modelId="{5385650E-D74A-4741-9771-2C4FDAAE9D96}" type="sibTrans" cxnId="{841DA22D-1616-A04B-849E-8994107E3CCA}">
      <dgm:prSet/>
      <dgm:spPr/>
      <dgm:t>
        <a:bodyPr/>
        <a:lstStyle/>
        <a:p>
          <a:endParaRPr lang="en-US"/>
        </a:p>
      </dgm:t>
    </dgm:pt>
    <dgm:pt modelId="{E40E1D67-0764-074A-A5DC-91DFD89362CC}" type="pres">
      <dgm:prSet presAssocID="{D8735A77-230F-F54C-9F62-432F833BBC6E}" presName="Name0" presStyleCnt="0">
        <dgm:presLayoutVars>
          <dgm:dir/>
          <dgm:animLvl val="lvl"/>
          <dgm:resizeHandles val="exact"/>
        </dgm:presLayoutVars>
      </dgm:prSet>
      <dgm:spPr/>
      <dgm:t>
        <a:bodyPr/>
        <a:lstStyle/>
        <a:p>
          <a:endParaRPr lang="en-US"/>
        </a:p>
      </dgm:t>
    </dgm:pt>
    <dgm:pt modelId="{E9080FAD-2132-AB4B-9CA6-CBFD1C639B99}" type="pres">
      <dgm:prSet presAssocID="{49BBE713-E5D1-0C4C-B292-F9D689AE1D91}" presName="linNode" presStyleCnt="0"/>
      <dgm:spPr/>
      <dgm:t>
        <a:bodyPr/>
        <a:lstStyle/>
        <a:p>
          <a:endParaRPr lang="en-US"/>
        </a:p>
      </dgm:t>
    </dgm:pt>
    <dgm:pt modelId="{5DDBF0C6-B31E-344B-A444-F6B6D5E2D9AE}" type="pres">
      <dgm:prSet presAssocID="{49BBE713-E5D1-0C4C-B292-F9D689AE1D91}" presName="parentText" presStyleLbl="node1" presStyleIdx="0" presStyleCnt="3" custScaleX="76342" custScaleY="71173" custLinFactNeighborX="-311" custLinFactNeighborY="-152">
        <dgm:presLayoutVars>
          <dgm:chMax val="1"/>
          <dgm:bulletEnabled val="1"/>
        </dgm:presLayoutVars>
      </dgm:prSet>
      <dgm:spPr/>
      <dgm:t>
        <a:bodyPr/>
        <a:lstStyle/>
        <a:p>
          <a:endParaRPr lang="en-US"/>
        </a:p>
      </dgm:t>
    </dgm:pt>
    <dgm:pt modelId="{A352E7CF-5958-1D43-AB1B-8B8594D36FBD}" type="pres">
      <dgm:prSet presAssocID="{49BBE713-E5D1-0C4C-B292-F9D689AE1D91}" presName="descendantText" presStyleLbl="alignAccFollowNode1" presStyleIdx="0" presStyleCnt="3" custScaleX="141165" custLinFactNeighborX="-1578">
        <dgm:presLayoutVars>
          <dgm:bulletEnabled val="1"/>
        </dgm:presLayoutVars>
      </dgm:prSet>
      <dgm:spPr/>
      <dgm:t>
        <a:bodyPr/>
        <a:lstStyle/>
        <a:p>
          <a:endParaRPr lang="en-US"/>
        </a:p>
      </dgm:t>
    </dgm:pt>
    <dgm:pt modelId="{208EE679-AF65-CB46-80B2-8ABEE7A6DDA7}" type="pres">
      <dgm:prSet presAssocID="{77049ED2-0E33-D841-B4F6-12EDD68B1FB1}" presName="sp" presStyleCnt="0"/>
      <dgm:spPr/>
      <dgm:t>
        <a:bodyPr/>
        <a:lstStyle/>
        <a:p>
          <a:endParaRPr lang="en-US"/>
        </a:p>
      </dgm:t>
    </dgm:pt>
    <dgm:pt modelId="{27CAF424-45E5-4E43-AB9B-2506D561CAC3}" type="pres">
      <dgm:prSet presAssocID="{7972BE3F-9631-004C-BD8F-E5ABC041B8DB}" presName="linNode" presStyleCnt="0"/>
      <dgm:spPr/>
      <dgm:t>
        <a:bodyPr/>
        <a:lstStyle/>
        <a:p>
          <a:endParaRPr lang="en-US"/>
        </a:p>
      </dgm:t>
    </dgm:pt>
    <dgm:pt modelId="{91FCBA1A-D4CC-C148-8CDC-DB7486918C04}" type="pres">
      <dgm:prSet presAssocID="{7972BE3F-9631-004C-BD8F-E5ABC041B8DB}" presName="parentText" presStyleLbl="node1" presStyleIdx="1" presStyleCnt="3" custScaleX="65564" custScaleY="75477">
        <dgm:presLayoutVars>
          <dgm:chMax val="1"/>
          <dgm:bulletEnabled val="1"/>
        </dgm:presLayoutVars>
      </dgm:prSet>
      <dgm:spPr/>
      <dgm:t>
        <a:bodyPr/>
        <a:lstStyle/>
        <a:p>
          <a:endParaRPr lang="en-US"/>
        </a:p>
      </dgm:t>
    </dgm:pt>
    <dgm:pt modelId="{000F7436-98BB-1B4F-8349-BD97E14C2851}" type="pres">
      <dgm:prSet presAssocID="{7972BE3F-9631-004C-BD8F-E5ABC041B8DB}" presName="descendantText" presStyleLbl="alignAccFollowNode1" presStyleIdx="1" presStyleCnt="3" custScaleX="124709">
        <dgm:presLayoutVars>
          <dgm:bulletEnabled val="1"/>
        </dgm:presLayoutVars>
      </dgm:prSet>
      <dgm:spPr/>
      <dgm:t>
        <a:bodyPr/>
        <a:lstStyle/>
        <a:p>
          <a:endParaRPr lang="en-US"/>
        </a:p>
      </dgm:t>
    </dgm:pt>
    <dgm:pt modelId="{2B5CDAF1-65E2-9D44-8264-4640F7D8F857}" type="pres">
      <dgm:prSet presAssocID="{7377DF76-8F00-8947-B5DF-4CDDB6DA1197}" presName="sp" presStyleCnt="0"/>
      <dgm:spPr/>
      <dgm:t>
        <a:bodyPr/>
        <a:lstStyle/>
        <a:p>
          <a:endParaRPr lang="en-US"/>
        </a:p>
      </dgm:t>
    </dgm:pt>
    <dgm:pt modelId="{516D320D-779E-3642-9AB7-B577368A2D93}" type="pres">
      <dgm:prSet presAssocID="{6C91B900-9D0D-BF43-A063-70F22C9BB7F5}" presName="linNode" presStyleCnt="0"/>
      <dgm:spPr/>
      <dgm:t>
        <a:bodyPr/>
        <a:lstStyle/>
        <a:p>
          <a:endParaRPr lang="en-US"/>
        </a:p>
      </dgm:t>
    </dgm:pt>
    <dgm:pt modelId="{E90E88E5-953C-6E41-AC62-00CEF25A5C76}" type="pres">
      <dgm:prSet presAssocID="{6C91B900-9D0D-BF43-A063-70F22C9BB7F5}" presName="parentText" presStyleLbl="node1" presStyleIdx="2" presStyleCnt="3" custScaleX="63723" custScaleY="75030">
        <dgm:presLayoutVars>
          <dgm:chMax val="1"/>
          <dgm:bulletEnabled val="1"/>
        </dgm:presLayoutVars>
      </dgm:prSet>
      <dgm:spPr/>
      <dgm:t>
        <a:bodyPr/>
        <a:lstStyle/>
        <a:p>
          <a:endParaRPr lang="en-US"/>
        </a:p>
      </dgm:t>
    </dgm:pt>
    <dgm:pt modelId="{42C2FB38-F615-644B-AA21-F979778BBB0C}" type="pres">
      <dgm:prSet presAssocID="{6C91B900-9D0D-BF43-A063-70F22C9BB7F5}" presName="descendantText" presStyleLbl="alignAccFollowNode1" presStyleIdx="2" presStyleCnt="3" custScaleX="122381" custLinFactNeighborX="8901" custLinFactNeighborY="38">
        <dgm:presLayoutVars>
          <dgm:bulletEnabled val="1"/>
        </dgm:presLayoutVars>
      </dgm:prSet>
      <dgm:spPr/>
      <dgm:t>
        <a:bodyPr/>
        <a:lstStyle/>
        <a:p>
          <a:endParaRPr lang="en-US"/>
        </a:p>
      </dgm:t>
    </dgm:pt>
  </dgm:ptLst>
  <dgm:cxnLst>
    <dgm:cxn modelId="{5621F7EA-0FE0-AE4F-A5CF-98342E698FC7}" type="presOf" srcId="{32C7AFF3-3360-9144-B97D-20E81BB1695F}" destId="{42C2FB38-F615-644B-AA21-F979778BBB0C}" srcOrd="0" destOrd="0" presId="urn:microsoft.com/office/officeart/2005/8/layout/vList5"/>
    <dgm:cxn modelId="{3C271010-1223-1B4F-9047-DF6226F75FC2}" srcId="{D8735A77-230F-F54C-9F62-432F833BBC6E}" destId="{49BBE713-E5D1-0C4C-B292-F9D689AE1D91}" srcOrd="0" destOrd="0" parTransId="{E2766DD9-C213-B941-9DF7-7FEF98B2F65B}" sibTransId="{77049ED2-0E33-D841-B4F6-12EDD68B1FB1}"/>
    <dgm:cxn modelId="{79BFBA19-8B83-1945-875E-2CEEE0FB4E11}" srcId="{D8735A77-230F-F54C-9F62-432F833BBC6E}" destId="{7972BE3F-9631-004C-BD8F-E5ABC041B8DB}" srcOrd="1" destOrd="0" parTransId="{1D758D07-7774-5646-BC92-9E88F5A24C4D}" sibTransId="{7377DF76-8F00-8947-B5DF-4CDDB6DA1197}"/>
    <dgm:cxn modelId="{EE876B53-B078-D644-AEF0-145C1F607A34}" srcId="{7972BE3F-9631-004C-BD8F-E5ABC041B8DB}" destId="{4A4168AE-ED5E-2645-8CFE-5B71A6BAC244}" srcOrd="0" destOrd="0" parTransId="{FF9DBE70-726F-0B47-A146-12C3988A2405}" sibTransId="{AEFF06EC-FCBB-AB43-B168-C057D5A7BF9A}"/>
    <dgm:cxn modelId="{F6B1179C-D8F1-6044-93D7-C49F8EA8C43A}" type="presOf" srcId="{4A4168AE-ED5E-2645-8CFE-5B71A6BAC244}" destId="{000F7436-98BB-1B4F-8349-BD97E14C2851}" srcOrd="0" destOrd="0" presId="urn:microsoft.com/office/officeart/2005/8/layout/vList5"/>
    <dgm:cxn modelId="{A29970BD-6A3E-3D47-B4B5-6C10DCECA97E}" type="presOf" srcId="{6C91B900-9D0D-BF43-A063-70F22C9BB7F5}" destId="{E90E88E5-953C-6E41-AC62-00CEF25A5C76}" srcOrd="0" destOrd="0" presId="urn:microsoft.com/office/officeart/2005/8/layout/vList5"/>
    <dgm:cxn modelId="{6B9A7795-9307-8141-B635-46BFF3706E75}" srcId="{49BBE713-E5D1-0C4C-B292-F9D689AE1D91}" destId="{08732689-376A-D34F-AB5E-B2F47FCA7BAF}" srcOrd="0" destOrd="0" parTransId="{21E316C2-F139-5D4E-93E4-B7DF4DDA5B23}" sibTransId="{DC0CED7C-925E-7444-9DF5-4F5FCEFFF566}"/>
    <dgm:cxn modelId="{0F469D53-92C7-B44B-8504-C6AB696EC031}" type="presOf" srcId="{7972BE3F-9631-004C-BD8F-E5ABC041B8DB}" destId="{91FCBA1A-D4CC-C148-8CDC-DB7486918C04}" srcOrd="0" destOrd="0" presId="urn:microsoft.com/office/officeart/2005/8/layout/vList5"/>
    <dgm:cxn modelId="{8538B263-7A87-A643-A1D8-7A2450ACE884}" type="presOf" srcId="{D8735A77-230F-F54C-9F62-432F833BBC6E}" destId="{E40E1D67-0764-074A-A5DC-91DFD89362CC}" srcOrd="0" destOrd="0" presId="urn:microsoft.com/office/officeart/2005/8/layout/vList5"/>
    <dgm:cxn modelId="{FE961D35-F627-C341-85AA-0E3B35062E5B}" srcId="{D8735A77-230F-F54C-9F62-432F833BBC6E}" destId="{6C91B900-9D0D-BF43-A063-70F22C9BB7F5}" srcOrd="2" destOrd="0" parTransId="{B690EDBC-2389-5C4D-B2C4-2D1D6231FD3B}" sibTransId="{3E3B7EC3-191C-1D42-AB34-FE5E7CBA37F7}"/>
    <dgm:cxn modelId="{841DA22D-1616-A04B-849E-8994107E3CCA}" srcId="{6C91B900-9D0D-BF43-A063-70F22C9BB7F5}" destId="{32C7AFF3-3360-9144-B97D-20E81BB1695F}" srcOrd="0" destOrd="0" parTransId="{C64F02AB-BF83-0042-8FE6-4B52506AB838}" sibTransId="{5385650E-D74A-4741-9771-2C4FDAAE9D96}"/>
    <dgm:cxn modelId="{D0783FB7-206C-E04D-956D-4E649D7BB995}" type="presOf" srcId="{08732689-376A-D34F-AB5E-B2F47FCA7BAF}" destId="{A352E7CF-5958-1D43-AB1B-8B8594D36FBD}" srcOrd="0" destOrd="0" presId="urn:microsoft.com/office/officeart/2005/8/layout/vList5"/>
    <dgm:cxn modelId="{752761C2-984E-DA4A-9424-06AE2E9AB13F}" type="presOf" srcId="{49BBE713-E5D1-0C4C-B292-F9D689AE1D91}" destId="{5DDBF0C6-B31E-344B-A444-F6B6D5E2D9AE}" srcOrd="0" destOrd="0" presId="urn:microsoft.com/office/officeart/2005/8/layout/vList5"/>
    <dgm:cxn modelId="{D0C26814-11B5-9041-AAE5-BADD96F8EF3C}" type="presParOf" srcId="{E40E1D67-0764-074A-A5DC-91DFD89362CC}" destId="{E9080FAD-2132-AB4B-9CA6-CBFD1C639B99}" srcOrd="0" destOrd="0" presId="urn:microsoft.com/office/officeart/2005/8/layout/vList5"/>
    <dgm:cxn modelId="{D7636C91-8FD4-794E-B1B5-5FC3C6160232}" type="presParOf" srcId="{E9080FAD-2132-AB4B-9CA6-CBFD1C639B99}" destId="{5DDBF0C6-B31E-344B-A444-F6B6D5E2D9AE}" srcOrd="0" destOrd="0" presId="urn:microsoft.com/office/officeart/2005/8/layout/vList5"/>
    <dgm:cxn modelId="{D8743C57-DD87-8A48-AEDE-C904A1FFF92C}" type="presParOf" srcId="{E9080FAD-2132-AB4B-9CA6-CBFD1C639B99}" destId="{A352E7CF-5958-1D43-AB1B-8B8594D36FBD}" srcOrd="1" destOrd="0" presId="urn:microsoft.com/office/officeart/2005/8/layout/vList5"/>
    <dgm:cxn modelId="{D77426C8-A55A-6641-8EF7-0DB3056FA3CA}" type="presParOf" srcId="{E40E1D67-0764-074A-A5DC-91DFD89362CC}" destId="{208EE679-AF65-CB46-80B2-8ABEE7A6DDA7}" srcOrd="1" destOrd="0" presId="urn:microsoft.com/office/officeart/2005/8/layout/vList5"/>
    <dgm:cxn modelId="{B929D8EB-2C87-7F4D-A844-F4CD5DC30AE0}" type="presParOf" srcId="{E40E1D67-0764-074A-A5DC-91DFD89362CC}" destId="{27CAF424-45E5-4E43-AB9B-2506D561CAC3}" srcOrd="2" destOrd="0" presId="urn:microsoft.com/office/officeart/2005/8/layout/vList5"/>
    <dgm:cxn modelId="{82828454-1AE4-5A4F-9765-58F3C0691AFC}" type="presParOf" srcId="{27CAF424-45E5-4E43-AB9B-2506D561CAC3}" destId="{91FCBA1A-D4CC-C148-8CDC-DB7486918C04}" srcOrd="0" destOrd="0" presId="urn:microsoft.com/office/officeart/2005/8/layout/vList5"/>
    <dgm:cxn modelId="{D0A2E6D3-C092-8344-B51C-BA7CA3856B02}" type="presParOf" srcId="{27CAF424-45E5-4E43-AB9B-2506D561CAC3}" destId="{000F7436-98BB-1B4F-8349-BD97E14C2851}" srcOrd="1" destOrd="0" presId="urn:microsoft.com/office/officeart/2005/8/layout/vList5"/>
    <dgm:cxn modelId="{C61C4142-B9AF-0843-B3FA-DBDF60863FAC}" type="presParOf" srcId="{E40E1D67-0764-074A-A5DC-91DFD89362CC}" destId="{2B5CDAF1-65E2-9D44-8264-4640F7D8F857}" srcOrd="3" destOrd="0" presId="urn:microsoft.com/office/officeart/2005/8/layout/vList5"/>
    <dgm:cxn modelId="{2258E3E8-8512-0047-87F8-29A72731E7A4}" type="presParOf" srcId="{E40E1D67-0764-074A-A5DC-91DFD89362CC}" destId="{516D320D-779E-3642-9AB7-B577368A2D93}" srcOrd="4" destOrd="0" presId="urn:microsoft.com/office/officeart/2005/8/layout/vList5"/>
    <dgm:cxn modelId="{E984CC7C-120E-0A4E-86A8-8D6D8F8F2E5C}" type="presParOf" srcId="{516D320D-779E-3642-9AB7-B577368A2D93}" destId="{E90E88E5-953C-6E41-AC62-00CEF25A5C76}" srcOrd="0" destOrd="0" presId="urn:microsoft.com/office/officeart/2005/8/layout/vList5"/>
    <dgm:cxn modelId="{B6E978C7-D2FE-064F-87B0-D31DE41072A9}" type="presParOf" srcId="{516D320D-779E-3642-9AB7-B577368A2D93}" destId="{42C2FB38-F615-644B-AA21-F979778BBB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EAA0E-71E9-4EE7-81FF-29422E5FD364}">
      <dsp:nvSpPr>
        <dsp:cNvPr id="0" name=""/>
        <dsp:cNvSpPr/>
      </dsp:nvSpPr>
      <dsp:spPr>
        <a:xfrm>
          <a:off x="3105299" y="2948"/>
          <a:ext cx="1714202" cy="111423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Positive regard for students</a:t>
          </a:r>
          <a:endParaRPr lang="en-US" sz="2000" kern="1200" dirty="0"/>
        </a:p>
      </dsp:txBody>
      <dsp:txXfrm>
        <a:off x="3159691" y="57340"/>
        <a:ext cx="1605418" cy="1005447"/>
      </dsp:txXfrm>
    </dsp:sp>
    <dsp:sp modelId="{C000E261-9A31-4674-82B1-004A93214844}">
      <dsp:nvSpPr>
        <dsp:cNvPr id="0" name=""/>
        <dsp:cNvSpPr/>
      </dsp:nvSpPr>
      <dsp:spPr>
        <a:xfrm>
          <a:off x="1736908" y="560064"/>
          <a:ext cx="4450983" cy="4450983"/>
        </a:xfrm>
        <a:custGeom>
          <a:avLst/>
          <a:gdLst/>
          <a:ahLst/>
          <a:cxnLst/>
          <a:rect l="0" t="0" r="0" b="0"/>
          <a:pathLst>
            <a:path>
              <a:moveTo>
                <a:pt x="3094360" y="176619"/>
              </a:moveTo>
              <a:arcTo wR="2225491" hR="2225491" stAng="17578826" swAng="1960797"/>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0AB346-6325-4F85-893F-683E135D9562}">
      <dsp:nvSpPr>
        <dsp:cNvPr id="0" name=""/>
        <dsp:cNvSpPr/>
      </dsp:nvSpPr>
      <dsp:spPr>
        <a:xfrm>
          <a:off x="5221867" y="1540725"/>
          <a:ext cx="1714202" cy="111423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Consistent enforcement</a:t>
          </a:r>
          <a:endParaRPr lang="en-US" sz="2000" kern="1200" dirty="0"/>
        </a:p>
      </dsp:txBody>
      <dsp:txXfrm>
        <a:off x="5276259" y="1595117"/>
        <a:ext cx="1605418" cy="1005447"/>
      </dsp:txXfrm>
    </dsp:sp>
    <dsp:sp modelId="{1B035FED-9112-4A9B-B198-D15B7A8365CF}">
      <dsp:nvSpPr>
        <dsp:cNvPr id="0" name=""/>
        <dsp:cNvSpPr/>
      </dsp:nvSpPr>
      <dsp:spPr>
        <a:xfrm>
          <a:off x="1736908" y="560064"/>
          <a:ext cx="4450983" cy="4450983"/>
        </a:xfrm>
        <a:custGeom>
          <a:avLst/>
          <a:gdLst/>
          <a:ahLst/>
          <a:cxnLst/>
          <a:rect l="0" t="0" r="0" b="0"/>
          <a:pathLst>
            <a:path>
              <a:moveTo>
                <a:pt x="4447938" y="2109115"/>
              </a:moveTo>
              <a:arcTo wR="2225491" hR="2225491" stAng="21420150" swAng="2195734"/>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4E51AB-245B-4761-9D12-7D8E4FBC2260}">
      <dsp:nvSpPr>
        <dsp:cNvPr id="0" name=""/>
        <dsp:cNvSpPr/>
      </dsp:nvSpPr>
      <dsp:spPr>
        <a:xfrm>
          <a:off x="4413410" y="4028900"/>
          <a:ext cx="1714202" cy="111423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Empowered students</a:t>
          </a:r>
          <a:endParaRPr lang="en-US" sz="2000" kern="1200" dirty="0"/>
        </a:p>
      </dsp:txBody>
      <dsp:txXfrm>
        <a:off x="4467802" y="4083292"/>
        <a:ext cx="1605418" cy="1005447"/>
      </dsp:txXfrm>
    </dsp:sp>
    <dsp:sp modelId="{3203E5F1-E025-4303-9469-38497460A449}">
      <dsp:nvSpPr>
        <dsp:cNvPr id="0" name=""/>
        <dsp:cNvSpPr/>
      </dsp:nvSpPr>
      <dsp:spPr>
        <a:xfrm>
          <a:off x="1736908" y="560064"/>
          <a:ext cx="4450983" cy="4450983"/>
        </a:xfrm>
        <a:custGeom>
          <a:avLst/>
          <a:gdLst/>
          <a:ahLst/>
          <a:cxnLst/>
          <a:rect l="0" t="0" r="0" b="0"/>
          <a:pathLst>
            <a:path>
              <a:moveTo>
                <a:pt x="2667664" y="4406614"/>
              </a:moveTo>
              <a:arcTo wR="2225491" hR="2225491" stAng="4712394" swAng="1375213"/>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F99203-F818-49F0-8288-6FDE209E5D61}">
      <dsp:nvSpPr>
        <dsp:cNvPr id="0" name=""/>
        <dsp:cNvSpPr/>
      </dsp:nvSpPr>
      <dsp:spPr>
        <a:xfrm>
          <a:off x="1797188" y="4028900"/>
          <a:ext cx="1714202" cy="111423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High Expectations</a:t>
          </a:r>
          <a:endParaRPr lang="en-US" sz="2000" kern="1200" dirty="0"/>
        </a:p>
      </dsp:txBody>
      <dsp:txXfrm>
        <a:off x="1851580" y="4083292"/>
        <a:ext cx="1605418" cy="1005447"/>
      </dsp:txXfrm>
    </dsp:sp>
    <dsp:sp modelId="{C0A60D2A-061C-4B84-B4FD-2B29F067F9A3}">
      <dsp:nvSpPr>
        <dsp:cNvPr id="0" name=""/>
        <dsp:cNvSpPr/>
      </dsp:nvSpPr>
      <dsp:spPr>
        <a:xfrm>
          <a:off x="1736908" y="560064"/>
          <a:ext cx="4450983" cy="4450983"/>
        </a:xfrm>
        <a:custGeom>
          <a:avLst/>
          <a:gdLst/>
          <a:ahLst/>
          <a:cxnLst/>
          <a:rect l="0" t="0" r="0" b="0"/>
          <a:pathLst>
            <a:path>
              <a:moveTo>
                <a:pt x="371790" y="3456996"/>
              </a:moveTo>
              <a:arcTo wR="2225491" hR="2225491" stAng="8784117" swAng="2195734"/>
            </a:path>
          </a:pathLst>
        </a:custGeom>
        <a:noFill/>
        <a:ln w="100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DC7A72-68CC-42B1-9C52-8D26D35037C9}">
      <dsp:nvSpPr>
        <dsp:cNvPr id="0" name=""/>
        <dsp:cNvSpPr/>
      </dsp:nvSpPr>
      <dsp:spPr>
        <a:xfrm>
          <a:off x="988730" y="1540725"/>
          <a:ext cx="1714202" cy="1114231"/>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Clear Rules</a:t>
          </a:r>
          <a:endParaRPr lang="en-US" sz="2000" kern="1200" dirty="0"/>
        </a:p>
      </dsp:txBody>
      <dsp:txXfrm>
        <a:off x="1043122" y="1595117"/>
        <a:ext cx="1605418" cy="1005447"/>
      </dsp:txXfrm>
    </dsp:sp>
    <dsp:sp modelId="{F68A4794-4200-4D3E-B8B6-EF454C30A81D}">
      <dsp:nvSpPr>
        <dsp:cNvPr id="0" name=""/>
        <dsp:cNvSpPr/>
      </dsp:nvSpPr>
      <dsp:spPr>
        <a:xfrm>
          <a:off x="1736908" y="560064"/>
          <a:ext cx="4450983" cy="4450983"/>
        </a:xfrm>
        <a:custGeom>
          <a:avLst/>
          <a:gdLst/>
          <a:ahLst/>
          <a:cxnLst/>
          <a:rect l="0" t="0" r="0" b="0"/>
          <a:pathLst>
            <a:path>
              <a:moveTo>
                <a:pt x="387884" y="970098"/>
              </a:moveTo>
              <a:arcTo wR="2225491" hR="2225491" stAng="12860376" swAng="1960797"/>
            </a:path>
          </a:pathLst>
        </a:custGeom>
        <a:noFill/>
        <a:ln w="100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FE517C-650A-EE4E-A32A-9E1FB2DE92FB}" type="datetimeFigureOut">
              <a:rPr lang="en-US" smtClean="0"/>
              <a:pPr/>
              <a:t>10/17/2013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5C7748-0EFF-8A4F-9735-275ACD84BA3F}" type="slidenum">
              <a:rPr lang="en-US" smtClean="0"/>
              <a:pPr/>
              <a:t>‹#›</a:t>
            </a:fld>
            <a:endParaRPr lang="en-US" dirty="0"/>
          </a:p>
        </p:txBody>
      </p:sp>
    </p:spTree>
    <p:extLst>
      <p:ext uri="{BB962C8B-B14F-4D97-AF65-F5344CB8AC3E}">
        <p14:creationId xmlns:p14="http://schemas.microsoft.com/office/powerpoint/2010/main" val="127867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053646E-321F-4DB4-8B7F-495FD9E33259}" type="datetimeFigureOut">
              <a:rPr lang="en-US"/>
              <a:pPr/>
              <a:t>10/17/2013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61C912A-16BA-4B5F-9E3E-BB4E1C61CC80}" type="slidenum">
              <a:rPr lang="en-US"/>
              <a:pPr/>
              <a:t>‹#›</a:t>
            </a:fld>
            <a:endParaRPr lang="en-US" dirty="0"/>
          </a:p>
        </p:txBody>
      </p:sp>
    </p:spTree>
    <p:extLst>
      <p:ext uri="{BB962C8B-B14F-4D97-AF65-F5344CB8AC3E}">
        <p14:creationId xmlns:p14="http://schemas.microsoft.com/office/powerpoint/2010/main" val="3873400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a:lstStyle/>
          <a:p>
            <a:fld id="{A2528388-C4CD-4E9C-844A-1EDAFEA03691}" type="slidenum">
              <a:rPr lang="en-US"/>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100</a:t>
            </a:fld>
            <a:endParaRPr lang="en-US" dirty="0"/>
          </a:p>
        </p:txBody>
      </p:sp>
    </p:spTree>
    <p:extLst>
      <p:ext uri="{BB962C8B-B14F-4D97-AF65-F5344CB8AC3E}">
        <p14:creationId xmlns:p14="http://schemas.microsoft.com/office/powerpoint/2010/main" val="16111075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102</a:t>
            </a:fld>
            <a:endParaRPr lang="en-US" dirty="0"/>
          </a:p>
        </p:txBody>
      </p:sp>
    </p:spTree>
    <p:extLst>
      <p:ext uri="{BB962C8B-B14F-4D97-AF65-F5344CB8AC3E}">
        <p14:creationId xmlns:p14="http://schemas.microsoft.com/office/powerpoint/2010/main" val="11900985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103</a:t>
            </a:fld>
            <a:endParaRPr lang="en-US" dirty="0"/>
          </a:p>
        </p:txBody>
      </p:sp>
    </p:spTree>
    <p:extLst>
      <p:ext uri="{BB962C8B-B14F-4D97-AF65-F5344CB8AC3E}">
        <p14:creationId xmlns:p14="http://schemas.microsoft.com/office/powerpoint/2010/main" val="41952195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104</a:t>
            </a:fld>
            <a:endParaRPr lang="en-US" dirty="0"/>
          </a:p>
        </p:txBody>
      </p:sp>
    </p:spTree>
    <p:extLst>
      <p:ext uri="{BB962C8B-B14F-4D97-AF65-F5344CB8AC3E}">
        <p14:creationId xmlns:p14="http://schemas.microsoft.com/office/powerpoint/2010/main" val="3716766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105</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108</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11</a:t>
            </a:fld>
            <a:endParaRPr lang="en-US" dirty="0"/>
          </a:p>
        </p:txBody>
      </p:sp>
    </p:spTree>
    <p:extLst>
      <p:ext uri="{BB962C8B-B14F-4D97-AF65-F5344CB8AC3E}">
        <p14:creationId xmlns:p14="http://schemas.microsoft.com/office/powerpoint/2010/main" val="16515867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114</a:t>
            </a:fld>
            <a:endParaRPr lang="en-US" dirty="0"/>
          </a:p>
        </p:txBody>
      </p:sp>
    </p:spTree>
    <p:extLst>
      <p:ext uri="{BB962C8B-B14F-4D97-AF65-F5344CB8AC3E}">
        <p14:creationId xmlns:p14="http://schemas.microsoft.com/office/powerpoint/2010/main" val="9435615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115</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117</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http://www.youtube.com/watch?v=ccEu7r2IwM0</a:t>
            </a:r>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118</a:t>
            </a:fld>
            <a:endParaRPr lang="en-US" dirty="0"/>
          </a:p>
        </p:txBody>
      </p:sp>
    </p:spTree>
    <p:extLst>
      <p:ext uri="{BB962C8B-B14F-4D97-AF65-F5344CB8AC3E}">
        <p14:creationId xmlns:p14="http://schemas.microsoft.com/office/powerpoint/2010/main" val="23717849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12</a:t>
            </a:fld>
            <a:endParaRPr lang="en-US" dirty="0"/>
          </a:p>
        </p:txBody>
      </p:sp>
    </p:spTree>
    <p:extLst>
      <p:ext uri="{BB962C8B-B14F-4D97-AF65-F5344CB8AC3E}">
        <p14:creationId xmlns:p14="http://schemas.microsoft.com/office/powerpoint/2010/main" val="159165629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120</a:t>
            </a:fld>
            <a:endParaRPr lang="en-US" dirty="0"/>
          </a:p>
        </p:txBody>
      </p:sp>
    </p:spTree>
    <p:extLst>
      <p:ext uri="{BB962C8B-B14F-4D97-AF65-F5344CB8AC3E}">
        <p14:creationId xmlns:p14="http://schemas.microsoft.com/office/powerpoint/2010/main" val="76937472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121</a:t>
            </a:fld>
            <a:endParaRPr lang="en-US" dirty="0"/>
          </a:p>
        </p:txBody>
      </p:sp>
    </p:spTree>
    <p:extLst>
      <p:ext uri="{BB962C8B-B14F-4D97-AF65-F5344CB8AC3E}">
        <p14:creationId xmlns:p14="http://schemas.microsoft.com/office/powerpoint/2010/main" val="42367582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122</a:t>
            </a:fld>
            <a:endParaRPr lang="en-US" dirty="0"/>
          </a:p>
        </p:txBody>
      </p:sp>
    </p:spTree>
    <p:extLst>
      <p:ext uri="{BB962C8B-B14F-4D97-AF65-F5344CB8AC3E}">
        <p14:creationId xmlns:p14="http://schemas.microsoft.com/office/powerpoint/2010/main" val="73522606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123</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124</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125</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AT</a:t>
            </a:r>
            <a:r>
              <a:rPr lang="en-US" baseline="0" dirty="0" smtClean="0"/>
              <a:t> END OF MODULE if implementing as stand-alone session</a:t>
            </a:r>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126</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INSERT AT</a:t>
            </a:r>
            <a:r>
              <a:rPr lang="en-US" baseline="0" dirty="0" smtClean="0"/>
              <a:t> END OF MODULE if implementing as stand-alone session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127</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128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13</a:t>
            </a:fld>
            <a:endParaRPr lang="en-US" dirty="0"/>
          </a:p>
        </p:txBody>
      </p:sp>
    </p:spTree>
    <p:extLst>
      <p:ext uri="{BB962C8B-B14F-4D97-AF65-F5344CB8AC3E}">
        <p14:creationId xmlns:p14="http://schemas.microsoft.com/office/powerpoint/2010/main" val="392496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a:lstStyle/>
          <a:p>
            <a:fld id="{B8C13FF0-F76E-4CE8-AFF9-525F3CDE8DE7}"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http://www.youtube.com/v/bbOTV_ujri4</a:t>
            </a:r>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a:lstStyle/>
          <a:p>
            <a:fld id="{7B0355F3-0B48-4C14-A0BE-36DD17AC1264}"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http://www.youtube.com/v/5JCFBXCHdcQ&amp;NR/1</a:t>
            </a:r>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a:lstStyle/>
          <a:p>
            <a:fld id="{B57301A3-1178-405C-BB10-70889AD5192A}"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19</a:t>
            </a:fld>
            <a:endParaRPr lang="en-US" dirty="0"/>
          </a:p>
        </p:txBody>
      </p:sp>
    </p:spTree>
    <p:extLst>
      <p:ext uri="{BB962C8B-B14F-4D97-AF65-F5344CB8AC3E}">
        <p14:creationId xmlns:p14="http://schemas.microsoft.com/office/powerpoint/2010/main" val="94476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20</a:t>
            </a:fld>
            <a:endParaRPr lang="en-US" dirty="0"/>
          </a:p>
        </p:txBody>
      </p:sp>
    </p:spTree>
    <p:extLst>
      <p:ext uri="{BB962C8B-B14F-4D97-AF65-F5344CB8AC3E}">
        <p14:creationId xmlns:p14="http://schemas.microsoft.com/office/powerpoint/2010/main" val="3577217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a:lstStyle/>
          <a:p>
            <a:fld id="{77736025-59C8-4535-8377-7573FCE3D370}"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22</a:t>
            </a:fld>
            <a:endParaRPr lang="en-US" dirty="0"/>
          </a:p>
        </p:txBody>
      </p:sp>
    </p:spTree>
    <p:extLst>
      <p:ext uri="{BB962C8B-B14F-4D97-AF65-F5344CB8AC3E}">
        <p14:creationId xmlns:p14="http://schemas.microsoft.com/office/powerpoint/2010/main" val="1971651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23</a:t>
            </a:fld>
            <a:endParaRPr lang="en-US" dirty="0"/>
          </a:p>
        </p:txBody>
      </p:sp>
    </p:spTree>
    <p:extLst>
      <p:ext uri="{BB962C8B-B14F-4D97-AF65-F5344CB8AC3E}">
        <p14:creationId xmlns:p14="http://schemas.microsoft.com/office/powerpoint/2010/main" val="3745145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C472F115-D6DB-4794-A59C-4ADC377CFC5C}"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a:lstStyle/>
          <a:p>
            <a:fld id="{C54CD5C2-BC73-4CB0-A18B-91263C4AC693}"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a:lstStyle/>
          <a:p>
            <a:fld id="{6782F925-79F8-4274-8653-E826CC827457}"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a:lstStyle/>
          <a:p>
            <a:fld id="{B9241D03-3AED-428F-A83B-F358517F9616}"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31</a:t>
            </a:fld>
            <a:endParaRPr lang="en-US" dirty="0"/>
          </a:p>
        </p:txBody>
      </p:sp>
    </p:spTree>
    <p:extLst>
      <p:ext uri="{BB962C8B-B14F-4D97-AF65-F5344CB8AC3E}">
        <p14:creationId xmlns:p14="http://schemas.microsoft.com/office/powerpoint/2010/main" val="151416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a:lstStyle/>
          <a:p>
            <a:fld id="{778B2188-7BA5-4313-85FE-BE352EF7DCEC}"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a:lstStyle/>
          <a:p>
            <a:fld id="{4D8C9DA5-4E84-495A-82AA-240BC9F9FD1B}"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34</a:t>
            </a:fld>
            <a:endParaRPr lang="en-US" dirty="0"/>
          </a:p>
        </p:txBody>
      </p:sp>
    </p:spTree>
    <p:extLst>
      <p:ext uri="{BB962C8B-B14F-4D97-AF65-F5344CB8AC3E}">
        <p14:creationId xmlns:p14="http://schemas.microsoft.com/office/powerpoint/2010/main" val="2571807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a:lstStyle/>
          <a:p>
            <a:fld id="{38738729-FEEF-4A7C-957D-F64C5D21A426}"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36</a:t>
            </a:fld>
            <a:endParaRPr lang="en-US" dirty="0"/>
          </a:p>
        </p:txBody>
      </p:sp>
    </p:spTree>
    <p:extLst>
      <p:ext uri="{BB962C8B-B14F-4D97-AF65-F5344CB8AC3E}">
        <p14:creationId xmlns:p14="http://schemas.microsoft.com/office/powerpoint/2010/main" val="1605303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a:lstStyle/>
          <a:p>
            <a:fld id="{C9669A02-2E65-4D2D-8C34-D4471B348DD8}"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http://www.youtube.com/v/ShX7WU2evaI</a:t>
            </a:r>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1" name="Slide Number Placeholder 3"/>
          <p:cNvSpPr>
            <a:spLocks noGrp="1"/>
          </p:cNvSpPr>
          <p:nvPr>
            <p:ph type="sldNum" sz="quarter" idx="5"/>
          </p:nvPr>
        </p:nvSpPr>
        <p:spPr bwMode="auto">
          <a:noFill/>
          <a:ln>
            <a:miter lim="800000"/>
            <a:headEnd/>
            <a:tailEnd/>
          </a:ln>
        </p:spPr>
        <p:txBody>
          <a:bodyPr/>
          <a:lstStyle/>
          <a:p>
            <a:fld id="{0A2881B7-F47B-4840-8FDF-5D74FC6FC642}"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a:lstStyle/>
          <a:p>
            <a:fld id="{5DEDA7C1-7731-4E84-8BC9-693118300644}"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a:lstStyle/>
          <a:p>
            <a:fld id="{65261643-B9C4-4F03-BA0A-4EE06AF7C087}"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http://www.youtube.com/v/4VbxjsO9IYI</a:t>
            </a:r>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a:lstStyle/>
          <a:p>
            <a:fld id="{F77CF83E-ACD8-4C21-83A2-EECCAE691C5D}" type="slidenum">
              <a:rPr lang="en-US"/>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a:lstStyle/>
          <a:p>
            <a:fld id="{85DC73C0-EDC4-437F-A99C-549129217970}" type="slidenum">
              <a:rPr lang="en-US"/>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a:lstStyle/>
          <a:p>
            <a:fld id="{9D3B42AB-BFB4-47E0-940A-9F598BA47C8A}" type="slidenum">
              <a:rPr lang="en-US"/>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http://www.youtube.com/v/mvnVPf9HJIk&amp;feature/related</a:t>
            </a:r>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a:lstStyle/>
          <a:p>
            <a:fld id="{17EA378C-3C27-459A-8FE4-8C1D1BE2F6DE}" type="slidenum">
              <a:rPr lang="en-US"/>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http://www.youtube.com/v/y4WqfzN7xCQ&amp;feature/related</a:t>
            </a:r>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a:lstStyle/>
          <a:p>
            <a:fld id="{CAFD522F-EB6D-4D94-A8A5-ED3F31077E4E}" type="slidenum">
              <a:rPr lang="en-US"/>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a:lstStyle/>
          <a:p>
            <a:fld id="{CEEFAEE6-D5B0-42E6-9811-C94F8DFC5346}" type="slidenum">
              <a:rPr lang="en-US"/>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50</a:t>
            </a:fld>
            <a:endParaRPr lang="en-US" dirty="0"/>
          </a:p>
        </p:txBody>
      </p:sp>
    </p:spTree>
    <p:extLst>
      <p:ext uri="{BB962C8B-B14F-4D97-AF65-F5344CB8AC3E}">
        <p14:creationId xmlns:p14="http://schemas.microsoft.com/office/powerpoint/2010/main" val="2581196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51</a:t>
            </a:fld>
            <a:endParaRPr lang="en-US" dirty="0"/>
          </a:p>
        </p:txBody>
      </p:sp>
    </p:spTree>
    <p:extLst>
      <p:ext uri="{BB962C8B-B14F-4D97-AF65-F5344CB8AC3E}">
        <p14:creationId xmlns:p14="http://schemas.microsoft.com/office/powerpoint/2010/main" val="3087634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7" name="Slide Number Placeholder 3"/>
          <p:cNvSpPr>
            <a:spLocks noGrp="1"/>
          </p:cNvSpPr>
          <p:nvPr>
            <p:ph type="sldNum" sz="quarter" idx="5"/>
          </p:nvPr>
        </p:nvSpPr>
        <p:spPr bwMode="auto">
          <a:noFill/>
          <a:ln>
            <a:miter lim="800000"/>
            <a:headEnd/>
            <a:tailEnd/>
          </a:ln>
        </p:spPr>
        <p:txBody>
          <a:bodyPr/>
          <a:lstStyle/>
          <a:p>
            <a:fld id="{4C4D375C-D38C-4633-B7B0-9E83FD69DE16}" type="slidenum">
              <a:rPr lang="en-US"/>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a:lstStyle/>
          <a:p>
            <a:fld id="{0256B58E-5C0E-49FB-8359-504A3AA123F8}" type="slidenum">
              <a:rPr lang="en-US"/>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a:lstStyle/>
          <a:p>
            <a:fld id="{200BF9A5-CF74-4C53-B3DD-5869A1065BA2}" type="slidenum">
              <a:rPr lang="en-US"/>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a:lstStyle/>
          <a:p>
            <a:fld id="{3E5A9018-3D92-4A67-BBA2-8EF784E6FFE6}" type="slidenum">
              <a:rPr lang="en-US"/>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64</a:t>
            </a:fld>
            <a:endParaRPr lang="en-US" dirty="0"/>
          </a:p>
        </p:txBody>
      </p:sp>
    </p:spTree>
    <p:extLst>
      <p:ext uri="{BB962C8B-B14F-4D97-AF65-F5344CB8AC3E}">
        <p14:creationId xmlns:p14="http://schemas.microsoft.com/office/powerpoint/2010/main" val="23893187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a:lstStyle/>
          <a:p>
            <a:fld id="{7877FE4C-932A-496A-8704-A47D103D8610}" type="slidenum">
              <a:rPr lang="en-US"/>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a:lstStyle/>
          <a:p>
            <a:fld id="{3BF5F185-E16F-4A43-B4C8-19A507EDD038}" type="slidenum">
              <a:rPr lang="en-US"/>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a:lstStyle/>
          <a:p>
            <a:fld id="{C38D10F0-4603-4E56-9091-9D182DF7BC3D}" type="slidenum">
              <a:rPr lang="en-US"/>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7827" name="Slide Number Placeholder 3"/>
          <p:cNvSpPr>
            <a:spLocks noGrp="1"/>
          </p:cNvSpPr>
          <p:nvPr>
            <p:ph type="sldNum" sz="quarter" idx="5"/>
          </p:nvPr>
        </p:nvSpPr>
        <p:spPr bwMode="auto">
          <a:noFill/>
          <a:ln>
            <a:miter lim="800000"/>
            <a:headEnd/>
            <a:tailEnd/>
          </a:ln>
        </p:spPr>
        <p:txBody>
          <a:bodyPr/>
          <a:lstStyle/>
          <a:p>
            <a:fld id="{8412712B-3AB5-4114-A189-1D782AF6EE8A}" type="slidenum">
              <a:rPr lang="en-US"/>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a:lstStyle/>
          <a:p>
            <a:fld id="{9151AD51-D1FA-4220-AD8E-1BC390E2B44D}" type="slidenum">
              <a:rPr lang="en-US"/>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23" name="Slide Number Placeholder 3"/>
          <p:cNvSpPr>
            <a:spLocks noGrp="1"/>
          </p:cNvSpPr>
          <p:nvPr>
            <p:ph type="sldNum" sz="quarter" idx="5"/>
          </p:nvPr>
        </p:nvSpPr>
        <p:spPr bwMode="auto">
          <a:noFill/>
          <a:ln>
            <a:miter lim="800000"/>
            <a:headEnd/>
            <a:tailEnd/>
          </a:ln>
        </p:spPr>
        <p:txBody>
          <a:bodyPr/>
          <a:lstStyle/>
          <a:p>
            <a:fld id="{B771A262-BF21-4699-AD0E-D88CA51E27D5}" type="slidenum">
              <a:rPr lang="en-US"/>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noFill/>
          <a:ln>
            <a:miter lim="800000"/>
            <a:headEnd/>
            <a:tailEnd/>
          </a:ln>
        </p:spPr>
        <p:txBody>
          <a:bodyPr/>
          <a:lstStyle/>
          <a:p>
            <a:fld id="{FCEFF4F0-9EFF-427A-BD40-D341B5829BED}" type="slidenum">
              <a:rPr lang="en-US"/>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8</a:t>
            </a:fld>
            <a:endParaRPr lang="en-US" dirty="0"/>
          </a:p>
        </p:txBody>
      </p:sp>
    </p:spTree>
    <p:extLst>
      <p:ext uri="{BB962C8B-B14F-4D97-AF65-F5344CB8AC3E}">
        <p14:creationId xmlns:p14="http://schemas.microsoft.com/office/powerpoint/2010/main" val="4006823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6019" name="Slide Number Placeholder 3"/>
          <p:cNvSpPr>
            <a:spLocks noGrp="1"/>
          </p:cNvSpPr>
          <p:nvPr>
            <p:ph type="sldNum" sz="quarter" idx="5"/>
          </p:nvPr>
        </p:nvSpPr>
        <p:spPr bwMode="auto">
          <a:noFill/>
          <a:ln>
            <a:miter lim="800000"/>
            <a:headEnd/>
            <a:tailEnd/>
          </a:ln>
        </p:spPr>
        <p:txBody>
          <a:bodyPr/>
          <a:lstStyle/>
          <a:p>
            <a:fld id="{D153C391-3080-4DDD-A9F0-F8FF7A86B907}" type="slidenum">
              <a:rPr lang="en-US"/>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7" name="Slide Number Placeholder 3"/>
          <p:cNvSpPr>
            <a:spLocks noGrp="1"/>
          </p:cNvSpPr>
          <p:nvPr>
            <p:ph type="sldNum" sz="quarter" idx="5"/>
          </p:nvPr>
        </p:nvSpPr>
        <p:spPr bwMode="auto">
          <a:noFill/>
          <a:ln>
            <a:miter lim="800000"/>
            <a:headEnd/>
            <a:tailEnd/>
          </a:ln>
        </p:spPr>
        <p:txBody>
          <a:bodyPr/>
          <a:lstStyle/>
          <a:p>
            <a:fld id="{5152B4E3-2AA1-4275-AE40-9F7BB262C171}" type="slidenum">
              <a:rPr lang="en-US"/>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9565B78-2B84-1142-B4CB-0577D76FF664}" type="slidenum">
              <a:rPr lang="en-US" smtClean="0"/>
              <a:pPr/>
              <a:t>88</a:t>
            </a:fld>
            <a:endParaRPr lang="en-US" dirty="0"/>
          </a:p>
        </p:txBody>
      </p:sp>
    </p:spTree>
    <p:extLst>
      <p:ext uri="{BB962C8B-B14F-4D97-AF65-F5344CB8AC3E}">
        <p14:creationId xmlns:p14="http://schemas.microsoft.com/office/powerpoint/2010/main" val="18856808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a:lstStyle/>
          <a:p>
            <a:fld id="{A9E0C876-DF00-4063-A360-5144C5F8A935}" type="slidenum">
              <a:rPr lang="en-US"/>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90</a:t>
            </a:fld>
            <a:endParaRPr lang="en-US" dirty="0"/>
          </a:p>
        </p:txBody>
      </p:sp>
    </p:spTree>
    <p:extLst>
      <p:ext uri="{BB962C8B-B14F-4D97-AF65-F5344CB8AC3E}">
        <p14:creationId xmlns:p14="http://schemas.microsoft.com/office/powerpoint/2010/main" val="9314707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91</a:t>
            </a:fld>
            <a:endParaRPr lang="en-US" dirty="0"/>
          </a:p>
        </p:txBody>
      </p:sp>
    </p:spTree>
    <p:extLst>
      <p:ext uri="{BB962C8B-B14F-4D97-AF65-F5344CB8AC3E}">
        <p14:creationId xmlns:p14="http://schemas.microsoft.com/office/powerpoint/2010/main" val="9314707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92</a:t>
            </a:fld>
            <a:endParaRPr lang="en-US" dirty="0"/>
          </a:p>
        </p:txBody>
      </p:sp>
    </p:spTree>
    <p:extLst>
      <p:ext uri="{BB962C8B-B14F-4D97-AF65-F5344CB8AC3E}">
        <p14:creationId xmlns:p14="http://schemas.microsoft.com/office/powerpoint/2010/main" val="23605276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http://www.youtube.com/watch?v=ue3hCVHtZZY</a:t>
            </a:r>
            <a:endParaRPr lang="en-US" b="1"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93</a:t>
            </a:fld>
            <a:endParaRPr lang="en-US" dirty="0"/>
          </a:p>
        </p:txBody>
      </p:sp>
    </p:spTree>
    <p:extLst>
      <p:ext uri="{BB962C8B-B14F-4D97-AF65-F5344CB8AC3E}">
        <p14:creationId xmlns:p14="http://schemas.microsoft.com/office/powerpoint/2010/main" val="23769173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94</a:t>
            </a:fld>
            <a:endParaRPr lang="en-US" dirty="0"/>
          </a:p>
        </p:txBody>
      </p:sp>
    </p:spTree>
    <p:extLst>
      <p:ext uri="{BB962C8B-B14F-4D97-AF65-F5344CB8AC3E}">
        <p14:creationId xmlns:p14="http://schemas.microsoft.com/office/powerpoint/2010/main" val="6267394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1C912A-16BA-4B5F-9E3E-BB4E1C61CC80}"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96</a:t>
            </a:fld>
            <a:endParaRPr lang="en-US" dirty="0"/>
          </a:p>
        </p:txBody>
      </p:sp>
    </p:spTree>
    <p:extLst>
      <p:ext uri="{BB962C8B-B14F-4D97-AF65-F5344CB8AC3E}">
        <p14:creationId xmlns:p14="http://schemas.microsoft.com/office/powerpoint/2010/main" val="16720131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65B78-2B84-1142-B4CB-0577D76FF664}" type="slidenum">
              <a:rPr lang="en-US" smtClean="0"/>
              <a:pPr/>
              <a:t>97</a:t>
            </a:fld>
            <a:endParaRPr lang="en-US" dirty="0"/>
          </a:p>
        </p:txBody>
      </p:sp>
    </p:spTree>
    <p:extLst>
      <p:ext uri="{BB962C8B-B14F-4D97-AF65-F5344CB8AC3E}">
        <p14:creationId xmlns:p14="http://schemas.microsoft.com/office/powerpoint/2010/main" val="37833453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161C912A-16BA-4B5F-9E3E-BB4E1C61CC80}"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1C912A-16BA-4B5F-9E3E-BB4E1C61CC80}"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fld id="{749EFE3A-5B1B-E64E-AD29-65ED0FD8A6EE}" type="datetime1">
              <a:rPr lang="en-US" smtClean="0"/>
              <a:pPr/>
              <a:t>10/17/2013</a:t>
            </a:fld>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AE289B16-9CFB-483D-B5CE-B5E237982E21}" type="slidenum">
              <a:rPr lang="en-US"/>
              <a:pPr/>
              <a:t>‹#›</a:t>
            </a:fld>
            <a:endParaRPr lang="en-US" dirty="0"/>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61ECFA-EB30-944D-9EAF-ECE76449C6CB}" type="datetime1">
              <a:rPr lang="en-US" smtClean="0"/>
              <a:pPr/>
              <a:t>10/17/2013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lgn="ctr">
              <a:defRPr/>
            </a:lvl1pPr>
          </a:lstStyle>
          <a:p>
            <a:fld id="{FDBA2ADA-E3A4-4A85-B46D-11BC7211513A}"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fld id="{425FB9F4-6F9E-E74E-BC43-B9AC7D5C9E10}" type="datetime1">
              <a:rPr lang="en-US" smtClean="0"/>
              <a:pPr/>
              <a:t>10/17/2013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lgn="ctr">
              <a:defRPr>
                <a:solidFill>
                  <a:schemeClr val="bg2"/>
                </a:solidFill>
              </a:defRPr>
            </a:lvl1pPr>
          </a:lstStyle>
          <a:p>
            <a:fld id="{B7990FC4-DAA1-4C0A-9EA9-2EFCD1A925E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786AFA58-FE90-0641-B176-6D68CA9F25D9}" type="datetime1">
              <a:rPr lang="en-US" smtClean="0"/>
              <a:pPr/>
              <a:t>10/17/2013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lgn="ctr">
              <a:defRPr/>
            </a:lvl1pPr>
          </a:lstStyle>
          <a:p>
            <a:fld id="{64CE9DF7-CE4D-4076-9617-6C699034075F}"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fld id="{7EC9CC95-C873-8041-A6E6-125B1D0D3E92}" type="datetime1">
              <a:rPr lang="en-US" smtClean="0"/>
              <a:pPr/>
              <a:t>10/17/2013</a:t>
            </a:fld>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89584713-581E-4739-BC75-69BF65D6F8DC}" type="slidenum">
              <a:rPr lang="en-US"/>
              <a:pPr/>
              <a:t>‹#›</a:t>
            </a:fld>
            <a:endParaRPr lang="en-US" dirty="0"/>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7B70A3D5-F8CF-0F4F-816C-8D1BBEC4C209}" type="datetime1">
              <a:rPr lang="en-US" smtClean="0"/>
              <a:pPr/>
              <a:t>10/17/2013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lgn="ctr">
              <a:defRPr/>
            </a:lvl1pPr>
          </a:lstStyle>
          <a:p>
            <a:fld id="{3505A94E-C02D-4F02-9C5E-4347D2B8A75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lvl1pPr>
          </a:lstStyle>
          <a:p>
            <a:fld id="{7A07B2DD-7D34-1F43-8DAC-48FC58570E09}" type="datetime1">
              <a:rPr lang="en-US" smtClean="0"/>
              <a:pPr/>
              <a:t>10/17/2013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lgn="ctr">
              <a:defRPr/>
            </a:lvl1pPr>
          </a:lstStyle>
          <a:p>
            <a:fld id="{F787B2D0-B68F-49FA-B329-76E48977010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7573DC1-5017-5140-A584-1AF89574F5AE}" type="datetime1">
              <a:rPr lang="en-US" smtClean="0"/>
              <a:pPr/>
              <a:t>10/17/2013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lgn="ctr">
              <a:defRPr/>
            </a:lvl1pPr>
          </a:lstStyle>
          <a:p>
            <a:fld id="{AB2193D4-CAFD-4F37-B5F9-DBCF023E4EF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p:txBody>
          <a:bodyPr/>
          <a:lstStyle>
            <a:lvl1pPr>
              <a:defRPr/>
            </a:lvl1pPr>
          </a:lstStyle>
          <a:p>
            <a:fld id="{1923A2C3-6865-2D4A-94C0-592A44349A2E}" type="datetime1">
              <a:rPr lang="en-US" smtClean="0"/>
              <a:pPr/>
              <a:t>10/17/2013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lgn="ctr">
              <a:defRPr/>
            </a:lvl1pPr>
          </a:lstStyle>
          <a:p>
            <a:fld id="{58B0597B-2871-44D0-8D0A-1B81E92BC6A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fld id="{F3449123-CD2C-6342-BF4D-D63FB51D1E0B}" type="datetime1">
              <a:rPr lang="en-US" smtClean="0"/>
              <a:pPr/>
              <a:t>10/17/2013</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lgn="ctr">
              <a:defRPr>
                <a:solidFill>
                  <a:srgbClr val="FFFFFF"/>
                </a:solidFill>
              </a:defRPr>
            </a:lvl1pPr>
          </a:lstStyle>
          <a:p>
            <a:fld id="{AD2FDCAC-7B35-4DD7-8F2B-1DFFDD9E661F}" type="slidenum">
              <a:rPr lang="en-US"/>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fld id="{607BACC7-181C-C944-9A18-34A9A519F7DE}" type="datetime1">
              <a:rPr lang="en-US" smtClean="0"/>
              <a:pPr/>
              <a:t>10/17/2013</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lgn="ctr">
              <a:defRPr/>
            </a:lvl1pPr>
          </a:lstStyle>
          <a:p>
            <a:fld id="{D732645C-3034-4B58-81F0-6E008457E04E}"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defRPr>
            </a:lvl1pPr>
          </a:lstStyle>
          <a:p>
            <a:fld id="{5FD53824-00BB-3242-85EC-18A1E91023B2}" type="datetime1">
              <a:rPr lang="en-US" smtClean="0"/>
              <a:pPr/>
              <a:t>10/17/2013</a:t>
            </a:fld>
            <a:endParaRPr lang="en-US" dirty="0"/>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r">
              <a:defRPr sz="1100">
                <a:solidFill>
                  <a:schemeClr val="tx2"/>
                </a:solidFill>
              </a:defRPr>
            </a:lvl1pPr>
          </a:lstStyle>
          <a:p>
            <a:fld id="{FC533E6F-E17A-4275-80DF-BAF757D2418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3200" kern="1200" cap="all" spc="200">
          <a:solidFill>
            <a:schemeClr val="bg1"/>
          </a:solidFill>
          <a:latin typeface="+mj-lt"/>
          <a:ea typeface="MS PGothic" pitchFamily="34" charset="-128"/>
          <a:cs typeface="ＭＳ Ｐゴシック" charset="0"/>
        </a:defRPr>
      </a:lvl1pPr>
      <a:lvl2pPr algn="ctr" rtl="0" eaLnBrk="0" fontAlgn="base" hangingPunct="0">
        <a:spcBef>
          <a:spcPct val="0"/>
        </a:spcBef>
        <a:spcAft>
          <a:spcPct val="0"/>
        </a:spcAft>
        <a:defRPr sz="3200">
          <a:solidFill>
            <a:schemeClr val="bg1"/>
          </a:solidFill>
          <a:latin typeface="Franklin Gothic Medium" charset="0"/>
          <a:ea typeface="MS PGothic" pitchFamily="34" charset="-128"/>
          <a:cs typeface="ＭＳ Ｐゴシック" charset="0"/>
        </a:defRPr>
      </a:lvl2pPr>
      <a:lvl3pPr algn="ctr" rtl="0" eaLnBrk="0" fontAlgn="base" hangingPunct="0">
        <a:spcBef>
          <a:spcPct val="0"/>
        </a:spcBef>
        <a:spcAft>
          <a:spcPct val="0"/>
        </a:spcAft>
        <a:defRPr sz="3200">
          <a:solidFill>
            <a:schemeClr val="bg1"/>
          </a:solidFill>
          <a:latin typeface="Franklin Gothic Medium" charset="0"/>
          <a:ea typeface="MS PGothic" pitchFamily="34" charset="-128"/>
          <a:cs typeface="ＭＳ Ｐゴシック" charset="0"/>
        </a:defRPr>
      </a:lvl3pPr>
      <a:lvl4pPr algn="ctr" rtl="0" eaLnBrk="0" fontAlgn="base" hangingPunct="0">
        <a:spcBef>
          <a:spcPct val="0"/>
        </a:spcBef>
        <a:spcAft>
          <a:spcPct val="0"/>
        </a:spcAft>
        <a:defRPr sz="3200">
          <a:solidFill>
            <a:schemeClr val="bg1"/>
          </a:solidFill>
          <a:latin typeface="Franklin Gothic Medium" charset="0"/>
          <a:ea typeface="MS PGothic" pitchFamily="34" charset="-128"/>
          <a:cs typeface="ＭＳ Ｐゴシック" charset="0"/>
        </a:defRPr>
      </a:lvl4pPr>
      <a:lvl5pPr algn="ctr" rtl="0" eaLnBrk="0" fontAlgn="base" hangingPunct="0">
        <a:spcBef>
          <a:spcPct val="0"/>
        </a:spcBef>
        <a:spcAft>
          <a:spcPct val="0"/>
        </a:spcAft>
        <a:defRPr sz="3200">
          <a:solidFill>
            <a:schemeClr val="bg1"/>
          </a:solidFill>
          <a:latin typeface="Franklin Gothic Medium" charset="0"/>
          <a:ea typeface="MS PGothic" pitchFamily="34" charset="-128"/>
          <a:cs typeface="ＭＳ Ｐゴシック" charset="0"/>
        </a:defRPr>
      </a:lvl5pPr>
      <a:lvl6pPr marL="457200" algn="ctr" rtl="0" fontAlgn="base">
        <a:spcBef>
          <a:spcPct val="0"/>
        </a:spcBef>
        <a:spcAft>
          <a:spcPct val="0"/>
        </a:spcAft>
        <a:defRPr sz="3200">
          <a:solidFill>
            <a:schemeClr val="bg1"/>
          </a:solidFill>
          <a:latin typeface="Franklin Gothic Medium" charset="0"/>
          <a:ea typeface="ＭＳ Ｐゴシック" charset="0"/>
          <a:cs typeface="ＭＳ Ｐゴシック" charset="0"/>
        </a:defRPr>
      </a:lvl6pPr>
      <a:lvl7pPr marL="914400" algn="ctr" rtl="0" fontAlgn="base">
        <a:spcBef>
          <a:spcPct val="0"/>
        </a:spcBef>
        <a:spcAft>
          <a:spcPct val="0"/>
        </a:spcAft>
        <a:defRPr sz="3200">
          <a:solidFill>
            <a:schemeClr val="bg1"/>
          </a:solidFill>
          <a:latin typeface="Franklin Gothic Medium" charset="0"/>
          <a:ea typeface="ＭＳ Ｐゴシック" charset="0"/>
          <a:cs typeface="ＭＳ Ｐゴシック" charset="0"/>
        </a:defRPr>
      </a:lvl7pPr>
      <a:lvl8pPr marL="1371600" algn="ctr" rtl="0" fontAlgn="base">
        <a:spcBef>
          <a:spcPct val="0"/>
        </a:spcBef>
        <a:spcAft>
          <a:spcPct val="0"/>
        </a:spcAft>
        <a:defRPr sz="3200">
          <a:solidFill>
            <a:schemeClr val="bg1"/>
          </a:solidFill>
          <a:latin typeface="Franklin Gothic Medium" charset="0"/>
          <a:ea typeface="ＭＳ Ｐゴシック" charset="0"/>
          <a:cs typeface="ＭＳ Ｐゴシック" charset="0"/>
        </a:defRPr>
      </a:lvl8pPr>
      <a:lvl9pPr marL="1828800" algn="ctr" rtl="0" fontAlgn="base">
        <a:spcBef>
          <a:spcPct val="0"/>
        </a:spcBef>
        <a:spcAft>
          <a:spcPct val="0"/>
        </a:spcAft>
        <a:defRPr sz="3200">
          <a:solidFill>
            <a:schemeClr val="bg1"/>
          </a:solidFill>
          <a:latin typeface="Franklin Gothic Medium" charset="0"/>
          <a:ea typeface="ＭＳ Ｐゴシック" charset="0"/>
          <a:cs typeface="ＭＳ Ｐゴシック"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S PGothic" pitchFamily="34" charset="-128"/>
          <a:cs typeface="ＭＳ Ｐゴシック" charset="0"/>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S PGothic" pitchFamily="34" charset="-128"/>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S PGothic" pitchFamily="34" charset="-128"/>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S PGothic" pitchFamily="34" charset="-128"/>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S PGothic" pitchFamily="34" charset="-128"/>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consumerstar.org/pubs/SC-Cultural_Competency_in_Mental_Health_Tool.pdf"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video" Target="file:///J:\CSUS\CSUS\V-FF.Gloria%20Ladson-Billlings%20Cultural%20Competency.bad.wmv" TargetMode="External"/><Relationship Id="rId4" Type="http://schemas.openxmlformats.org/officeDocument/2006/relationships/image" Target="../media/image9.png"/></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J:\CSUS\CSUS\I-L.Change%20Your%20View_%20on%20Children's%20Mental%20Health.bad.wmv"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Users\Mom%20and%20Dad\Documents\FFOutput\Training\I-O.Removing%20the%20Labels.wmv"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Users\Mom%20and%20Dad\Documents\FFOutput\Training\Listen.wm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file:///C:\Users\Mom%20and%20Dad\Documents\FFOutput\Training\II-O.The%20Faces%20of%20Teen%20Depression%20-%20Tiana's%20Diary.wmv"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ideo" Target="file:///J:\CSUS\CSUS\II-R.Child%20Anxiety.ml.wmv" TargetMode="Externa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ideo" Target="file:///J:\CSUS\CSUS\II-X.Managing%20Non-Compliance.bad.wmv" TargetMode="Externa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file:///C:\Users\Mom%20and%20Dad\Documents\FFOutput\Training\Jessica%20talks%20about%20the%20impact%20of%20her%20eating%20disorder.wmv" TargetMode="Externa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ideo" Target="file:///J:\CSUS\CSUS\V-G.Inspirational%20-%20Team%20Building%20-%20Work%20Related%20uplifting.bad.wmv" TargetMode="External"/><Relationship Id="rId5" Type="http://schemas.openxmlformats.org/officeDocument/2006/relationships/comments" Target="../comments/comment1.xml"/><Relationship Id="rId4" Type="http://schemas.openxmlformats.org/officeDocument/2006/relationships/image" Target="../media/image1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consumerstar.org/pubs/SC-Cultural_Competency_in_Mental_Health_Tool.pdf"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1417984"/>
            <a:ext cx="1981200" cy="4973292"/>
          </a:xfrm>
        </p:spPr>
        <p:txBody>
          <a:bodyPr>
            <a:normAutofit/>
          </a:bodyPr>
          <a:lstStyle/>
          <a:p>
            <a:pPr algn="ctr" eaLnBrk="1" fontAlgn="auto" hangingPunct="1">
              <a:spcAft>
                <a:spcPts val="0"/>
              </a:spcAft>
              <a:defRPr/>
            </a:pPr>
            <a:r>
              <a:rPr lang="en-US" sz="2000" dirty="0" smtClean="0">
                <a:ea typeface="+mn-ea"/>
                <a:cs typeface="+mn-cs"/>
              </a:rPr>
              <a:t>Placer County Office of Education</a:t>
            </a:r>
          </a:p>
          <a:p>
            <a:pPr eaLnBrk="1" fontAlgn="auto" hangingPunct="1">
              <a:spcAft>
                <a:spcPts val="0"/>
              </a:spcAft>
              <a:defRPr/>
            </a:pPr>
            <a:endParaRPr lang="en-US" dirty="0" smtClean="0">
              <a:ea typeface="+mn-ea"/>
              <a:cs typeface="+mn-cs"/>
            </a:endParaRPr>
          </a:p>
          <a:p>
            <a:pPr eaLnBrk="1" fontAlgn="auto" hangingPunct="1">
              <a:spcAft>
                <a:spcPts val="0"/>
              </a:spcAft>
              <a:defRPr/>
            </a:pPr>
            <a:endParaRPr lang="en-US" dirty="0" smtClean="0">
              <a:ea typeface="+mn-ea"/>
              <a:cs typeface="+mn-cs"/>
            </a:endParaRPr>
          </a:p>
          <a:p>
            <a:pPr eaLnBrk="1" fontAlgn="auto" hangingPunct="1">
              <a:spcAft>
                <a:spcPts val="0"/>
              </a:spcAft>
              <a:defRPr/>
            </a:pPr>
            <a:r>
              <a:rPr lang="en-US" sz="1200" dirty="0" smtClean="0">
                <a:ea typeface="+mn-ea"/>
                <a:cs typeface="+mn-cs"/>
              </a:rPr>
              <a:t>Sponsored by California Department of Education, Coordinated Student Support and Adult Education Division. Made possible through funding from the Mental Health Services Act of 2004</a:t>
            </a:r>
          </a:p>
          <a:p>
            <a:pPr eaLnBrk="1" fontAlgn="auto" hangingPunct="1">
              <a:spcAft>
                <a:spcPts val="0"/>
              </a:spcAft>
              <a:defRPr/>
            </a:pPr>
            <a:endParaRPr lang="en-US" dirty="0" smtClean="0">
              <a:ea typeface="+mn-ea"/>
              <a:cs typeface="+mn-cs"/>
            </a:endParaRPr>
          </a:p>
        </p:txBody>
      </p:sp>
      <p:sp>
        <p:nvSpPr>
          <p:cNvPr id="3" name="Title 2"/>
          <p:cNvSpPr>
            <a:spLocks noGrp="1"/>
          </p:cNvSpPr>
          <p:nvPr>
            <p:ph type="title"/>
          </p:nvPr>
        </p:nvSpPr>
        <p:spPr>
          <a:xfrm>
            <a:off x="457200" y="2052638"/>
            <a:ext cx="6324600" cy="1828800"/>
          </a:xfrm>
        </p:spPr>
        <p:txBody>
          <a:bodyPr/>
          <a:lstStyle/>
          <a:p>
            <a:pPr algn="ctr" eaLnBrk="1" fontAlgn="auto" hangingPunct="1">
              <a:spcAft>
                <a:spcPts val="0"/>
              </a:spcAft>
              <a:defRPr/>
            </a:pPr>
            <a:r>
              <a:rPr lang="en-US" sz="3600" dirty="0" smtClean="0">
                <a:ea typeface="+mj-ea"/>
                <a:cs typeface="+mj-cs"/>
              </a:rPr>
              <a:t/>
            </a:r>
            <a:br>
              <a:rPr lang="en-US" sz="3600" dirty="0" smtClean="0">
                <a:ea typeface="+mj-ea"/>
                <a:cs typeface="+mj-cs"/>
              </a:rPr>
            </a:br>
            <a:r>
              <a:rPr lang="en-US" sz="3600" dirty="0" smtClean="0">
                <a:ea typeface="+mj-ea"/>
                <a:cs typeface="+mj-cs"/>
              </a:rPr>
              <a:t>Eliminating Barriers TO Learning through the early identification of student mental health issues </a:t>
            </a:r>
            <a:br>
              <a:rPr lang="en-US" sz="3600" dirty="0" smtClean="0">
                <a:ea typeface="+mj-ea"/>
                <a:cs typeface="+mj-cs"/>
              </a:rPr>
            </a:br>
            <a:r>
              <a:rPr lang="en-US" sz="3600" dirty="0" smtClean="0">
                <a:ea typeface="+mj-ea"/>
                <a:cs typeface="+mj-cs"/>
              </a:rPr>
              <a:t/>
            </a:r>
            <a:br>
              <a:rPr lang="en-US" sz="3600" dirty="0" smtClean="0">
                <a:ea typeface="+mj-ea"/>
                <a:cs typeface="+mj-cs"/>
              </a:rPr>
            </a:br>
            <a:r>
              <a:rPr lang="en-US" sz="2000" dirty="0" smtClean="0">
                <a:ea typeface="+mj-ea"/>
                <a:cs typeface="+mj-cs"/>
              </a:rPr>
              <a:t>Presenters:</a:t>
            </a:r>
            <a:br>
              <a:rPr lang="en-US" sz="2000" dirty="0" smtClean="0">
                <a:ea typeface="+mj-ea"/>
                <a:cs typeface="+mj-cs"/>
              </a:rPr>
            </a:br>
            <a:r>
              <a:rPr lang="en-US" sz="2000" dirty="0" smtClean="0">
                <a:ea typeface="+mj-ea"/>
                <a:cs typeface="+mj-cs"/>
              </a:rPr>
              <a:t>Christina Borbely, Ph.D., RET Partners</a:t>
            </a:r>
            <a:br>
              <a:rPr lang="en-US" sz="2000" dirty="0" smtClean="0">
                <a:ea typeface="+mj-ea"/>
                <a:cs typeface="+mj-cs"/>
              </a:rPr>
            </a:br>
            <a:r>
              <a:rPr lang="en-US" sz="2000" dirty="0" smtClean="0">
                <a:ea typeface="+mj-ea"/>
                <a:cs typeface="+mj-cs"/>
              </a:rPr>
              <a:t>Craig Gibbs, LCSW, PCOE</a:t>
            </a:r>
            <a:br>
              <a:rPr lang="en-US" sz="2000" dirty="0" smtClean="0">
                <a:ea typeface="+mj-ea"/>
                <a:cs typeface="+mj-cs"/>
              </a:rPr>
            </a:br>
            <a:r>
              <a:rPr lang="en-US" sz="2000" dirty="0" smtClean="0">
                <a:ea typeface="+mj-ea"/>
                <a:cs typeface="+mj-cs"/>
              </a:rPr>
              <a:t>Tad Kitada, School Social Work Instructor, CSUS</a:t>
            </a:r>
            <a:br>
              <a:rPr lang="en-US" sz="2000" dirty="0" smtClean="0">
                <a:ea typeface="+mj-ea"/>
                <a:cs typeface="+mj-cs"/>
              </a:rPr>
            </a:br>
            <a:r>
              <a:rPr lang="en-US" sz="2000" dirty="0" smtClean="0">
                <a:ea typeface="+mj-ea"/>
                <a:cs typeface="+mj-cs"/>
              </a:rPr>
              <a:t>2012</a:t>
            </a:r>
            <a:br>
              <a:rPr lang="en-US" sz="2000" dirty="0" smtClean="0">
                <a:ea typeface="+mj-ea"/>
                <a:cs typeface="+mj-cs"/>
              </a:rPr>
            </a:br>
            <a:r>
              <a:rPr lang="en-US" sz="2000" dirty="0" smtClean="0">
                <a:ea typeface="+mj-ea"/>
                <a:cs typeface="+mj-cs"/>
              </a:rPr>
              <a:t/>
            </a:r>
            <a:br>
              <a:rPr lang="en-US" sz="2000" dirty="0" smtClean="0">
                <a:ea typeface="+mj-ea"/>
                <a:cs typeface="+mj-cs"/>
              </a:rPr>
            </a:br>
            <a:endParaRPr lang="en-US" sz="2800" dirty="0">
              <a:ea typeface="+mj-ea"/>
              <a:cs typeface="+mj-cs"/>
            </a:endParaRPr>
          </a:p>
        </p:txBody>
      </p:sp>
      <p:pic>
        <p:nvPicPr>
          <p:cNvPr id="4" name="Picture 3"/>
          <p:cNvPicPr/>
          <p:nvPr/>
        </p:nvPicPr>
        <p:blipFill>
          <a:blip r:embed="rId3" cstate="print"/>
          <a:srcRect/>
          <a:stretch>
            <a:fillRect/>
          </a:stretch>
        </p:blipFill>
        <p:spPr bwMode="auto">
          <a:xfrm>
            <a:off x="7512740" y="781878"/>
            <a:ext cx="955399" cy="880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800" y="2057401"/>
            <a:ext cx="8407400" cy="4013200"/>
          </a:xfrm>
        </p:spPr>
        <p:txBody>
          <a:bodyPr>
            <a:normAutofit/>
          </a:bodyPr>
          <a:lstStyle/>
          <a:p>
            <a:pPr marL="274320" eaLnBrk="1" fontAlgn="auto" hangingPunct="1">
              <a:spcAft>
                <a:spcPts val="0"/>
              </a:spcAft>
              <a:defRPr/>
            </a:pPr>
            <a:r>
              <a:rPr lang="en-US" sz="2400" dirty="0">
                <a:ea typeface="+mn-ea"/>
                <a:cs typeface="+mn-cs"/>
              </a:rPr>
              <a:t>Relate social-emotional development to academic and nonacademic </a:t>
            </a:r>
            <a:r>
              <a:rPr lang="en-US" sz="2400" dirty="0" smtClean="0">
                <a:ea typeface="+mn-ea"/>
                <a:cs typeface="+mn-cs"/>
              </a:rPr>
              <a:t>success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Know the definition </a:t>
            </a:r>
            <a:r>
              <a:rPr lang="en-US" sz="2400" dirty="0" smtClean="0">
                <a:ea typeface="+mn-ea"/>
                <a:cs typeface="+mn-cs"/>
              </a:rPr>
              <a:t>of </a:t>
            </a:r>
            <a:r>
              <a:rPr lang="en-US" sz="2400" dirty="0" smtClean="0">
                <a:latin typeface="Franklin Gothic Medium" charset="0"/>
                <a:ea typeface="MS PGothic" charset="0"/>
              </a:rPr>
              <a:t>mental health disorders and serious mental illness</a:t>
            </a:r>
          </a:p>
          <a:p>
            <a:pPr marL="274320" eaLnBrk="1" fontAlgn="auto" hangingPunct="1">
              <a:spcAft>
                <a:spcPts val="0"/>
              </a:spcAft>
              <a:buNone/>
              <a:defRPr/>
            </a:pPr>
            <a:endParaRPr lang="en-US" sz="400" dirty="0" smtClean="0">
              <a:ea typeface="+mn-ea"/>
              <a:cs typeface="+mn-cs"/>
            </a:endParaRP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smtClean="0">
                <a:ea typeface="+mn-ea"/>
                <a:cs typeface="+mn-cs"/>
              </a:rPr>
              <a:t>Understand </a:t>
            </a:r>
            <a:r>
              <a:rPr lang="en-US" sz="2400" dirty="0">
                <a:ea typeface="+mn-ea"/>
                <a:cs typeface="+mn-cs"/>
              </a:rPr>
              <a:t>the stigma surrounding mental health problems and the impact of stigma and discrimination on help-seeking </a:t>
            </a:r>
            <a:r>
              <a:rPr lang="en-US" sz="2400" dirty="0" smtClean="0">
                <a:ea typeface="+mn-ea"/>
                <a:cs typeface="+mn-cs"/>
              </a:rPr>
              <a:t>behavior</a:t>
            </a:r>
          </a:p>
          <a:p>
            <a:pPr marL="274320" eaLnBrk="1" fontAlgn="auto" hangingPunct="1">
              <a:spcAft>
                <a:spcPts val="0"/>
              </a:spcAft>
              <a:defRPr/>
            </a:pPr>
            <a:endParaRPr lang="en-US" sz="400" dirty="0" smtClean="0">
              <a:ea typeface="+mn-ea"/>
              <a:cs typeface="+mn-cs"/>
            </a:endParaRPr>
          </a:p>
          <a:p>
            <a:pPr marL="274320" eaLnBrk="1" fontAlgn="auto" hangingPunct="1">
              <a:spcAft>
                <a:spcPts val="0"/>
              </a:spcAft>
              <a:defRPr/>
            </a:pPr>
            <a:r>
              <a:rPr lang="en-US" sz="2400" dirty="0"/>
              <a:t>Understand the teacher's</a:t>
            </a:r>
            <a:r>
              <a:rPr lang="en-US" sz="2400" dirty="0" smtClean="0"/>
              <a:t> and other staff’s roles </a:t>
            </a:r>
            <a:r>
              <a:rPr lang="en-US" sz="2400" dirty="0"/>
              <a:t>in relation to mental health and emotional </a:t>
            </a:r>
            <a:r>
              <a:rPr lang="en-US" sz="2400" dirty="0" smtClean="0"/>
              <a:t>problems</a:t>
            </a:r>
            <a:endParaRPr lang="en-US" sz="2400" dirty="0">
              <a:ea typeface="+mn-ea"/>
              <a:cs typeface="+mn-cs"/>
            </a:endParaRP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Objectives</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I-G</a:t>
            </a:r>
            <a:endParaRPr lang="en-US" sz="14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0293355"/>
              </p:ext>
            </p:extLst>
          </p:nvPr>
        </p:nvGraphicFramePr>
        <p:xfrm>
          <a:off x="-234685" y="1334296"/>
          <a:ext cx="8407400" cy="4837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What defines culture?</a:t>
            </a:r>
            <a:endParaRPr lang="en-US" dirty="0"/>
          </a:p>
        </p:txBody>
      </p:sp>
      <p:sp>
        <p:nvSpPr>
          <p:cNvPr id="2" name="Slide Number Placeholder 1"/>
          <p:cNvSpPr>
            <a:spLocks noGrp="1"/>
          </p:cNvSpPr>
          <p:nvPr>
            <p:ph type="sldNum" sz="quarter" idx="12"/>
          </p:nvPr>
        </p:nvSpPr>
        <p:spPr/>
        <p:txBody>
          <a:bodyPr/>
          <a:lstStyle/>
          <a:p>
            <a:r>
              <a:rPr lang="en-US" sz="1400" dirty="0" smtClean="0"/>
              <a:t>V-N</a:t>
            </a:r>
            <a:endParaRPr lang="en-US" sz="1400" dirty="0"/>
          </a:p>
        </p:txBody>
      </p:sp>
      <p:grpSp>
        <p:nvGrpSpPr>
          <p:cNvPr id="27" name="Group 26"/>
          <p:cNvGrpSpPr/>
          <p:nvPr/>
        </p:nvGrpSpPr>
        <p:grpSpPr>
          <a:xfrm>
            <a:off x="3422061" y="1905894"/>
            <a:ext cx="5269859" cy="4512369"/>
            <a:chOff x="3309577" y="2252654"/>
            <a:chExt cx="5269859" cy="4512369"/>
          </a:xfrm>
        </p:grpSpPr>
        <p:sp>
          <p:nvSpPr>
            <p:cNvPr id="15" name="TextBox 14"/>
            <p:cNvSpPr txBox="1"/>
            <p:nvPr/>
          </p:nvSpPr>
          <p:spPr>
            <a:xfrm>
              <a:off x="3649489" y="3541677"/>
              <a:ext cx="1117600" cy="430887"/>
            </a:xfrm>
            <a:prstGeom prst="rect">
              <a:avLst/>
            </a:prstGeom>
            <a:noFill/>
          </p:spPr>
          <p:txBody>
            <a:bodyPr wrap="square" rtlCol="0">
              <a:spAutoFit/>
            </a:bodyPr>
            <a:lstStyle/>
            <a:p>
              <a:r>
                <a:rPr lang="en-US" sz="2200" dirty="0" smtClean="0">
                  <a:solidFill>
                    <a:schemeClr val="tx2"/>
                  </a:solidFill>
                </a:rPr>
                <a:t>Age</a:t>
              </a:r>
              <a:endParaRPr lang="en-US" sz="2200" dirty="0">
                <a:solidFill>
                  <a:schemeClr val="tx2"/>
                </a:solidFill>
              </a:endParaRPr>
            </a:p>
          </p:txBody>
        </p:sp>
        <p:grpSp>
          <p:nvGrpSpPr>
            <p:cNvPr id="26" name="Group 25"/>
            <p:cNvGrpSpPr/>
            <p:nvPr/>
          </p:nvGrpSpPr>
          <p:grpSpPr>
            <a:xfrm>
              <a:off x="3309577" y="2252654"/>
              <a:ext cx="5269859" cy="4512369"/>
              <a:chOff x="3309577" y="2252654"/>
              <a:chExt cx="5269859" cy="4512369"/>
            </a:xfrm>
          </p:grpSpPr>
          <p:sp>
            <p:nvSpPr>
              <p:cNvPr id="12" name="Oval 11"/>
              <p:cNvSpPr/>
              <p:nvPr/>
            </p:nvSpPr>
            <p:spPr>
              <a:xfrm>
                <a:off x="4259943" y="2252654"/>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23" name="Group 22"/>
              <p:cNvGrpSpPr/>
              <p:nvPr/>
            </p:nvGrpSpPr>
            <p:grpSpPr>
              <a:xfrm>
                <a:off x="3309577" y="2528666"/>
                <a:ext cx="5269859" cy="4236357"/>
                <a:chOff x="3309577" y="2528666"/>
                <a:chExt cx="5269859" cy="4236357"/>
              </a:xfrm>
            </p:grpSpPr>
            <p:sp>
              <p:nvSpPr>
                <p:cNvPr id="13" name="Oval 12"/>
                <p:cNvSpPr/>
                <p:nvPr/>
              </p:nvSpPr>
              <p:spPr>
                <a:xfrm>
                  <a:off x="4177128" y="3827919"/>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13"/>
                <p:cNvSpPr/>
                <p:nvPr/>
              </p:nvSpPr>
              <p:spPr>
                <a:xfrm>
                  <a:off x="5290456" y="3042557"/>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TextBox 15"/>
                <p:cNvSpPr txBox="1"/>
                <p:nvPr/>
              </p:nvSpPr>
              <p:spPr>
                <a:xfrm>
                  <a:off x="5549900" y="3438072"/>
                  <a:ext cx="1175658" cy="769441"/>
                </a:xfrm>
                <a:prstGeom prst="rect">
                  <a:avLst/>
                </a:prstGeom>
                <a:noFill/>
              </p:spPr>
              <p:txBody>
                <a:bodyPr wrap="square" rtlCol="0">
                  <a:spAutoFit/>
                </a:bodyPr>
                <a:lstStyle/>
                <a:p>
                  <a:r>
                    <a:rPr lang="en-US" sz="2200" dirty="0" smtClean="0">
                      <a:solidFill>
                        <a:schemeClr val="tx2"/>
                      </a:solidFill>
                    </a:rPr>
                    <a:t>Political Beliefs</a:t>
                  </a:r>
                  <a:endParaRPr lang="en-US" sz="2200" dirty="0">
                    <a:solidFill>
                      <a:schemeClr val="tx2"/>
                    </a:solidFill>
                  </a:endParaRPr>
                </a:p>
              </p:txBody>
            </p:sp>
            <p:sp>
              <p:nvSpPr>
                <p:cNvPr id="17" name="TextBox 16"/>
                <p:cNvSpPr txBox="1"/>
                <p:nvPr/>
              </p:nvSpPr>
              <p:spPr>
                <a:xfrm>
                  <a:off x="4310743" y="4130039"/>
                  <a:ext cx="1175657" cy="1107996"/>
                </a:xfrm>
                <a:prstGeom prst="rect">
                  <a:avLst/>
                </a:prstGeom>
                <a:noFill/>
              </p:spPr>
              <p:txBody>
                <a:bodyPr wrap="square" rtlCol="0">
                  <a:spAutoFit/>
                </a:bodyPr>
                <a:lstStyle/>
                <a:p>
                  <a:pPr algn="ctr"/>
                  <a:r>
                    <a:rPr lang="en-US" sz="2200" dirty="0" smtClean="0">
                      <a:solidFill>
                        <a:schemeClr val="tx2"/>
                      </a:solidFill>
                    </a:rPr>
                    <a:t>Nation of Origin</a:t>
                  </a:r>
                  <a:endParaRPr lang="en-US" sz="2200" dirty="0">
                    <a:solidFill>
                      <a:schemeClr val="tx2"/>
                    </a:solidFill>
                  </a:endParaRPr>
                </a:p>
              </p:txBody>
            </p:sp>
            <p:sp>
              <p:nvSpPr>
                <p:cNvPr id="20" name="Oval 19"/>
                <p:cNvSpPr/>
                <p:nvPr/>
              </p:nvSpPr>
              <p:spPr>
                <a:xfrm>
                  <a:off x="6747006" y="4934245"/>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TextBox 20"/>
                <p:cNvSpPr txBox="1"/>
                <p:nvPr/>
              </p:nvSpPr>
              <p:spPr>
                <a:xfrm>
                  <a:off x="6899405" y="5246767"/>
                  <a:ext cx="1328055" cy="1107996"/>
                </a:xfrm>
                <a:prstGeom prst="rect">
                  <a:avLst/>
                </a:prstGeom>
                <a:noFill/>
              </p:spPr>
              <p:txBody>
                <a:bodyPr wrap="square" rtlCol="0">
                  <a:spAutoFit/>
                </a:bodyPr>
                <a:lstStyle/>
                <a:p>
                  <a:pPr algn="ctr"/>
                  <a:r>
                    <a:rPr lang="en-US" sz="2200" dirty="0" smtClean="0">
                      <a:solidFill>
                        <a:schemeClr val="tx2"/>
                      </a:solidFill>
                    </a:rPr>
                    <a:t>Physical ability or limit</a:t>
                  </a:r>
                  <a:endParaRPr lang="en-US" sz="2200" dirty="0">
                    <a:solidFill>
                      <a:schemeClr val="tx2"/>
                    </a:solidFill>
                  </a:endParaRPr>
                </a:p>
              </p:txBody>
            </p:sp>
            <p:sp>
              <p:nvSpPr>
                <p:cNvPr id="24" name="Oval 23"/>
                <p:cNvSpPr/>
                <p:nvPr/>
              </p:nvSpPr>
              <p:spPr>
                <a:xfrm>
                  <a:off x="5653314" y="4114800"/>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TextBox 24"/>
                <p:cNvSpPr txBox="1"/>
                <p:nvPr/>
              </p:nvSpPr>
              <p:spPr>
                <a:xfrm>
                  <a:off x="5958113" y="4506686"/>
                  <a:ext cx="1175657" cy="769441"/>
                </a:xfrm>
                <a:prstGeom prst="rect">
                  <a:avLst/>
                </a:prstGeom>
                <a:noFill/>
              </p:spPr>
              <p:txBody>
                <a:bodyPr wrap="square" rtlCol="0">
                  <a:spAutoFit/>
                </a:bodyPr>
                <a:lstStyle/>
                <a:p>
                  <a:r>
                    <a:rPr lang="en-US" sz="2200" dirty="0" smtClean="0">
                      <a:solidFill>
                        <a:schemeClr val="tx2"/>
                      </a:solidFill>
                    </a:rPr>
                    <a:t>Health status</a:t>
                  </a:r>
                  <a:endParaRPr lang="en-US" sz="2200" dirty="0">
                    <a:solidFill>
                      <a:schemeClr val="tx2"/>
                    </a:solidFill>
                  </a:endParaRPr>
                </a:p>
              </p:txBody>
            </p:sp>
            <p:sp>
              <p:nvSpPr>
                <p:cNvPr id="29" name="Oval 28"/>
                <p:cNvSpPr/>
                <p:nvPr/>
              </p:nvSpPr>
              <p:spPr>
                <a:xfrm>
                  <a:off x="4792489" y="5026020"/>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Oval 29"/>
                <p:cNvSpPr/>
                <p:nvPr/>
              </p:nvSpPr>
              <p:spPr>
                <a:xfrm>
                  <a:off x="6509976" y="2528666"/>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Oval 31"/>
                <p:cNvSpPr/>
                <p:nvPr/>
              </p:nvSpPr>
              <p:spPr>
                <a:xfrm>
                  <a:off x="3502534" y="5187043"/>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4" name="Oval 33"/>
                <p:cNvSpPr/>
                <p:nvPr/>
              </p:nvSpPr>
              <p:spPr>
                <a:xfrm>
                  <a:off x="7001649" y="3698147"/>
                  <a:ext cx="1577787" cy="1577980"/>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TextBox 34"/>
                <p:cNvSpPr txBox="1"/>
                <p:nvPr/>
              </p:nvSpPr>
              <p:spPr>
                <a:xfrm>
                  <a:off x="7336972" y="4114800"/>
                  <a:ext cx="972457" cy="769441"/>
                </a:xfrm>
                <a:prstGeom prst="rect">
                  <a:avLst/>
                </a:prstGeom>
                <a:noFill/>
              </p:spPr>
              <p:txBody>
                <a:bodyPr wrap="square" rtlCol="0">
                  <a:spAutoFit/>
                </a:bodyPr>
                <a:lstStyle/>
                <a:p>
                  <a:r>
                    <a:rPr lang="en-US" sz="2200" dirty="0" smtClean="0">
                      <a:solidFill>
                        <a:schemeClr val="tx2"/>
                      </a:solidFill>
                    </a:rPr>
                    <a:t>Legal Status</a:t>
                  </a:r>
                  <a:endParaRPr lang="en-US" sz="2200" dirty="0">
                    <a:solidFill>
                      <a:schemeClr val="tx2"/>
                    </a:solidFill>
                  </a:endParaRPr>
                </a:p>
              </p:txBody>
            </p:sp>
            <p:sp>
              <p:nvSpPr>
                <p:cNvPr id="37" name="TextBox 36"/>
                <p:cNvSpPr txBox="1"/>
                <p:nvPr/>
              </p:nvSpPr>
              <p:spPr>
                <a:xfrm>
                  <a:off x="6839858" y="2875551"/>
                  <a:ext cx="1161143" cy="769441"/>
                </a:xfrm>
                <a:prstGeom prst="rect">
                  <a:avLst/>
                </a:prstGeom>
                <a:noFill/>
              </p:spPr>
              <p:txBody>
                <a:bodyPr wrap="square" rtlCol="0">
                  <a:spAutoFit/>
                </a:bodyPr>
                <a:lstStyle/>
                <a:p>
                  <a:r>
                    <a:rPr lang="en-US" sz="2200" dirty="0" smtClean="0">
                      <a:solidFill>
                        <a:schemeClr val="tx2"/>
                      </a:solidFill>
                    </a:rPr>
                    <a:t>Family Values</a:t>
                  </a:r>
                  <a:endParaRPr lang="en-US" sz="2200" dirty="0">
                    <a:solidFill>
                      <a:schemeClr val="tx2"/>
                    </a:solidFill>
                  </a:endParaRPr>
                </a:p>
              </p:txBody>
            </p:sp>
            <p:sp>
              <p:nvSpPr>
                <p:cNvPr id="38" name="TextBox 37"/>
                <p:cNvSpPr txBox="1"/>
                <p:nvPr/>
              </p:nvSpPr>
              <p:spPr>
                <a:xfrm>
                  <a:off x="3309577" y="5641980"/>
                  <a:ext cx="1942779" cy="769441"/>
                </a:xfrm>
                <a:prstGeom prst="rect">
                  <a:avLst/>
                </a:prstGeom>
                <a:noFill/>
              </p:spPr>
              <p:txBody>
                <a:bodyPr wrap="square" rtlCol="0">
                  <a:spAutoFit/>
                </a:bodyPr>
                <a:lstStyle/>
                <a:p>
                  <a:pPr algn="ctr"/>
                  <a:r>
                    <a:rPr lang="en-US" sz="2200" dirty="0" smtClean="0">
                      <a:solidFill>
                        <a:schemeClr val="tx2"/>
                      </a:solidFill>
                    </a:rPr>
                    <a:t>Employment status</a:t>
                  </a:r>
                  <a:endParaRPr lang="en-US" sz="2200" dirty="0">
                    <a:solidFill>
                      <a:schemeClr val="tx2"/>
                    </a:solidFill>
                  </a:endParaRPr>
                </a:p>
              </p:txBody>
            </p:sp>
            <p:sp>
              <p:nvSpPr>
                <p:cNvPr id="39" name="TextBox 38"/>
                <p:cNvSpPr txBox="1"/>
                <p:nvPr/>
              </p:nvSpPr>
              <p:spPr>
                <a:xfrm>
                  <a:off x="4986404" y="5405899"/>
                  <a:ext cx="1511621" cy="769441"/>
                </a:xfrm>
                <a:prstGeom prst="rect">
                  <a:avLst/>
                </a:prstGeom>
                <a:noFill/>
              </p:spPr>
              <p:txBody>
                <a:bodyPr wrap="square" rtlCol="0">
                  <a:spAutoFit/>
                </a:bodyPr>
                <a:lstStyle/>
                <a:p>
                  <a:r>
                    <a:rPr lang="en-US" sz="2200" dirty="0" smtClean="0">
                      <a:solidFill>
                        <a:schemeClr val="tx2"/>
                      </a:solidFill>
                    </a:rPr>
                    <a:t>Place of Residence</a:t>
                  </a:r>
                  <a:endParaRPr lang="en-US" sz="2200" dirty="0">
                    <a:solidFill>
                      <a:schemeClr val="tx2"/>
                    </a:solidFill>
                  </a:endParaRPr>
                </a:p>
              </p:txBody>
            </p:sp>
          </p:grpSp>
        </p:grpSp>
      </p:grpSp>
    </p:spTree>
    <p:extLst>
      <p:ext uri="{BB962C8B-B14F-4D97-AF65-F5344CB8AC3E}">
        <p14:creationId xmlns:p14="http://schemas.microsoft.com/office/powerpoint/2010/main" val="34005753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10687"/>
            <a:ext cx="8381261" cy="3565709"/>
          </a:xfrm>
        </p:spPr>
        <p:txBody>
          <a:bodyPr/>
          <a:lstStyle/>
          <a:p>
            <a:pPr marL="45720" indent="0" algn="ctr">
              <a:buNone/>
            </a:pPr>
            <a:r>
              <a:rPr lang="en-US" sz="2800" dirty="0" smtClean="0"/>
              <a:t>We are discovering Cultural Competency </a:t>
            </a:r>
          </a:p>
          <a:p>
            <a:pPr marL="45720" indent="0" algn="ctr">
              <a:buNone/>
            </a:pPr>
            <a:r>
              <a:rPr lang="en-US" sz="2800" dirty="0" smtClean="0"/>
              <a:t>is an on-going process</a:t>
            </a:r>
          </a:p>
          <a:p>
            <a:pPr marL="45720" indent="0">
              <a:buNone/>
            </a:pPr>
            <a:endParaRPr lang="en-US" sz="2400" dirty="0"/>
          </a:p>
        </p:txBody>
      </p:sp>
      <p:sp>
        <p:nvSpPr>
          <p:cNvPr id="3" name="Title 2"/>
          <p:cNvSpPr>
            <a:spLocks noGrp="1"/>
          </p:cNvSpPr>
          <p:nvPr>
            <p:ph type="title"/>
          </p:nvPr>
        </p:nvSpPr>
        <p:spPr/>
        <p:txBody>
          <a:bodyPr/>
          <a:lstStyle/>
          <a:p>
            <a:r>
              <a:rPr lang="en-US" dirty="0" smtClean="0"/>
              <a:t>On-going process</a:t>
            </a:r>
            <a:endParaRPr lang="en-US" dirty="0"/>
          </a:p>
        </p:txBody>
      </p:sp>
      <p:pic>
        <p:nvPicPr>
          <p:cNvPr id="3075" name="Picture 3"/>
          <p:cNvPicPr>
            <a:picLocks noChangeAspect="1" noChangeArrowheads="1"/>
          </p:cNvPicPr>
          <p:nvPr/>
        </p:nvPicPr>
        <p:blipFill>
          <a:blip r:embed="rId3" cstate="print"/>
          <a:srcRect t="15865" r="10351"/>
          <a:stretch>
            <a:fillRect/>
          </a:stretch>
        </p:blipFill>
        <p:spPr bwMode="auto">
          <a:xfrm>
            <a:off x="2291403" y="3146056"/>
            <a:ext cx="4491535" cy="340589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sz="1400" dirty="0" smtClean="0"/>
              <a:t>V-O</a:t>
            </a:r>
            <a:endParaRPr lang="en-US" sz="1400" dirty="0"/>
          </a:p>
        </p:txBody>
      </p:sp>
    </p:spTree>
    <p:extLst>
      <p:ext uri="{BB962C8B-B14F-4D97-AF65-F5344CB8AC3E}">
        <p14:creationId xmlns:p14="http://schemas.microsoft.com/office/powerpoint/2010/main" val="21573095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Cultural Competence continuum</a:t>
            </a:r>
            <a:br>
              <a:rPr lang="en-US" dirty="0" smtClean="0"/>
            </a:br>
            <a:r>
              <a:rPr lang="en-US" sz="2400" dirty="0" smtClean="0"/>
              <a:t>Handout V-A</a:t>
            </a:r>
            <a:endParaRPr lang="en-US" sz="2400" dirty="0"/>
          </a:p>
        </p:txBody>
      </p:sp>
      <p:graphicFrame>
        <p:nvGraphicFramePr>
          <p:cNvPr id="4" name="D 1"/>
          <p:cNvGraphicFramePr>
            <a:graphicFrameLocks noGrp="1"/>
          </p:cNvGraphicFramePr>
          <p:nvPr>
            <p:ph idx="1"/>
            <p:extLst>
              <p:ext uri="{D42A27DB-BD31-4B8C-83A1-F6EECF244321}">
                <p14:modId xmlns:p14="http://schemas.microsoft.com/office/powerpoint/2010/main" val="1925991328"/>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r>
              <a:rPr lang="en-US" sz="1400" dirty="0" smtClean="0"/>
              <a:t>V-P</a:t>
            </a:r>
            <a:endParaRPr lang="en-US" sz="1400" dirty="0"/>
          </a:p>
        </p:txBody>
      </p:sp>
      <p:sp>
        <p:nvSpPr>
          <p:cNvPr id="5" name="Rectangle 4"/>
          <p:cNvSpPr/>
          <p:nvPr/>
        </p:nvSpPr>
        <p:spPr>
          <a:xfrm>
            <a:off x="584200" y="6010713"/>
            <a:ext cx="8178800" cy="246221"/>
          </a:xfrm>
          <a:prstGeom prst="rect">
            <a:avLst/>
          </a:prstGeom>
        </p:spPr>
        <p:txBody>
          <a:bodyPr wrap="square">
            <a:spAutoFit/>
          </a:bodyPr>
          <a:lstStyle/>
          <a:p>
            <a:pPr algn="r" eaLnBrk="0" hangingPunct="0"/>
            <a:r>
              <a:rPr lang="en-US" sz="1000" dirty="0" smtClean="0">
                <a:solidFill>
                  <a:srgbClr val="534949"/>
                </a:solidFill>
              </a:rPr>
              <a:t>(Cross</a:t>
            </a:r>
            <a:r>
              <a:rPr lang="en-US" sz="1000" dirty="0">
                <a:solidFill>
                  <a:srgbClr val="534949"/>
                </a:solidFill>
              </a:rPr>
              <a:t>, T. L</a:t>
            </a:r>
            <a:r>
              <a:rPr lang="en-US" sz="1000" dirty="0" smtClean="0">
                <a:solidFill>
                  <a:srgbClr val="534949"/>
                </a:solidFill>
              </a:rPr>
              <a:t>., 1989)</a:t>
            </a:r>
            <a:endParaRPr lang="en-US" sz="1000" dirty="0">
              <a:solidFill>
                <a:srgbClr val="534949"/>
              </a:solidFill>
            </a:endParaRPr>
          </a:p>
        </p:txBody>
      </p:sp>
    </p:spTree>
    <p:extLst>
      <p:ext uri="{BB962C8B-B14F-4D97-AF65-F5344CB8AC3E}">
        <p14:creationId xmlns:p14="http://schemas.microsoft.com/office/powerpoint/2010/main" val="7192003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 </a:t>
            </a:r>
            <a:endParaRPr lang="en-US" dirty="0"/>
          </a:p>
        </p:txBody>
      </p:sp>
      <p:sp>
        <p:nvSpPr>
          <p:cNvPr id="3" name="Title 2"/>
          <p:cNvSpPr>
            <a:spLocks noGrp="1"/>
          </p:cNvSpPr>
          <p:nvPr>
            <p:ph type="title"/>
          </p:nvPr>
        </p:nvSpPr>
        <p:spPr>
          <a:xfrm>
            <a:off x="407632" y="257069"/>
            <a:ext cx="8381260" cy="1054394"/>
          </a:xfrm>
        </p:spPr>
        <p:txBody>
          <a:bodyPr/>
          <a:lstStyle/>
          <a:p>
            <a:r>
              <a:rPr lang="en-US" dirty="0" smtClean="0"/>
              <a:t>Defining Continuum</a:t>
            </a:r>
            <a:br>
              <a:rPr lang="en-US" dirty="0" smtClean="0"/>
            </a:br>
            <a:r>
              <a:rPr lang="en-US" sz="2400" dirty="0" smtClean="0"/>
              <a:t>Handout V-A</a:t>
            </a:r>
            <a:endParaRPr lang="en-US" sz="2400" dirty="0"/>
          </a:p>
        </p:txBody>
      </p:sp>
      <p:graphicFrame>
        <p:nvGraphicFramePr>
          <p:cNvPr id="4" name="Diagram 3"/>
          <p:cNvGraphicFramePr/>
          <p:nvPr>
            <p:extLst>
              <p:ext uri="{D42A27DB-BD31-4B8C-83A1-F6EECF244321}">
                <p14:modId xmlns:p14="http://schemas.microsoft.com/office/powerpoint/2010/main" val="2645262405"/>
              </p:ext>
            </p:extLst>
          </p:nvPr>
        </p:nvGraphicFramePr>
        <p:xfrm>
          <a:off x="352776" y="1876778"/>
          <a:ext cx="8523111" cy="4501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89569" y="6378223"/>
            <a:ext cx="6745111" cy="230832"/>
          </a:xfrm>
          <a:prstGeom prst="rect">
            <a:avLst/>
          </a:prstGeom>
          <a:noFill/>
        </p:spPr>
        <p:txBody>
          <a:bodyPr wrap="square" rtlCol="0">
            <a:spAutoFit/>
          </a:bodyPr>
          <a:lstStyle/>
          <a:p>
            <a:pPr algn="r"/>
            <a:r>
              <a:rPr lang="en-US" sz="900" dirty="0" smtClean="0">
                <a:solidFill>
                  <a:srgbClr val="534949"/>
                </a:solidFill>
              </a:rPr>
              <a:t>Cross (1989)</a:t>
            </a:r>
            <a:endParaRPr lang="en-US" sz="900" dirty="0">
              <a:solidFill>
                <a:srgbClr val="534949"/>
              </a:solidFill>
            </a:endParaRPr>
          </a:p>
        </p:txBody>
      </p:sp>
      <p:sp>
        <p:nvSpPr>
          <p:cNvPr id="6" name="Slide Number Placeholder 5"/>
          <p:cNvSpPr>
            <a:spLocks noGrp="1"/>
          </p:cNvSpPr>
          <p:nvPr>
            <p:ph type="sldNum" sz="quarter" idx="12"/>
          </p:nvPr>
        </p:nvSpPr>
        <p:spPr/>
        <p:txBody>
          <a:bodyPr/>
          <a:lstStyle/>
          <a:p>
            <a:r>
              <a:rPr lang="en-US" sz="1400" dirty="0" smtClean="0"/>
              <a:t>V-Q</a:t>
            </a:r>
            <a:endParaRPr lang="en-US" sz="1400" dirty="0"/>
          </a:p>
        </p:txBody>
      </p:sp>
    </p:spTree>
    <p:extLst>
      <p:ext uri="{BB962C8B-B14F-4D97-AF65-F5344CB8AC3E}">
        <p14:creationId xmlns:p14="http://schemas.microsoft.com/office/powerpoint/2010/main" val="23537045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Defining Continuum, con’t</a:t>
            </a:r>
            <a:br>
              <a:rPr lang="en-US" dirty="0" smtClean="0"/>
            </a:br>
            <a:r>
              <a:rPr lang="en-US" sz="2400" dirty="0" smtClean="0"/>
              <a:t>Handout V-I</a:t>
            </a:r>
            <a:endParaRPr lang="en-US" sz="2400" dirty="0"/>
          </a:p>
        </p:txBody>
      </p:sp>
      <p:graphicFrame>
        <p:nvGraphicFramePr>
          <p:cNvPr id="4" name="Diagram 3"/>
          <p:cNvGraphicFramePr/>
          <p:nvPr>
            <p:extLst>
              <p:ext uri="{D42A27DB-BD31-4B8C-83A1-F6EECF244321}">
                <p14:modId xmlns:p14="http://schemas.microsoft.com/office/powerpoint/2010/main" val="575165076"/>
              </p:ext>
            </p:extLst>
          </p:nvPr>
        </p:nvGraphicFramePr>
        <p:xfrm>
          <a:off x="352776" y="1848556"/>
          <a:ext cx="8523111" cy="4501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376680" y="6378223"/>
            <a:ext cx="6858000" cy="230832"/>
          </a:xfrm>
          <a:prstGeom prst="rect">
            <a:avLst/>
          </a:prstGeom>
          <a:noFill/>
        </p:spPr>
        <p:txBody>
          <a:bodyPr wrap="square" rtlCol="0">
            <a:spAutoFit/>
          </a:bodyPr>
          <a:lstStyle/>
          <a:p>
            <a:pPr algn="r"/>
            <a:r>
              <a:rPr lang="en-US" sz="900" dirty="0" smtClean="0">
                <a:solidFill>
                  <a:srgbClr val="534949"/>
                </a:solidFill>
              </a:rPr>
              <a:t>Cross (1989)</a:t>
            </a:r>
            <a:endParaRPr lang="en-US" sz="900" dirty="0">
              <a:solidFill>
                <a:srgbClr val="534949"/>
              </a:solidFill>
            </a:endParaRPr>
          </a:p>
        </p:txBody>
      </p:sp>
      <p:sp>
        <p:nvSpPr>
          <p:cNvPr id="5" name="Slide Number Placeholder 4"/>
          <p:cNvSpPr>
            <a:spLocks noGrp="1"/>
          </p:cNvSpPr>
          <p:nvPr>
            <p:ph type="sldNum" sz="quarter" idx="12"/>
          </p:nvPr>
        </p:nvSpPr>
        <p:spPr/>
        <p:txBody>
          <a:bodyPr/>
          <a:lstStyle/>
          <a:p>
            <a:r>
              <a:rPr lang="en-US" sz="1400" dirty="0" smtClean="0"/>
              <a:t>V-R</a:t>
            </a:r>
            <a:endParaRPr lang="en-US" sz="1400" dirty="0"/>
          </a:p>
        </p:txBody>
      </p:sp>
    </p:spTree>
    <p:extLst>
      <p:ext uri="{BB962C8B-B14F-4D97-AF65-F5344CB8AC3E}">
        <p14:creationId xmlns:p14="http://schemas.microsoft.com/office/powerpoint/2010/main" val="32812310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154259"/>
            <a:ext cx="8407893" cy="4407408"/>
          </a:xfrm>
        </p:spPr>
        <p:txBody>
          <a:bodyPr>
            <a:normAutofit lnSpcReduction="10000"/>
          </a:bodyPr>
          <a:lstStyle/>
          <a:p>
            <a:r>
              <a:rPr lang="en-US" sz="2400" dirty="0" smtClean="0"/>
              <a:t>There are power imbalances that influence subtle and overt interactions between people of different cultures </a:t>
            </a:r>
          </a:p>
          <a:p>
            <a:endParaRPr lang="en-US" sz="800" dirty="0" smtClean="0"/>
          </a:p>
          <a:p>
            <a:r>
              <a:rPr lang="en-US" sz="2400" dirty="0" smtClean="0"/>
              <a:t>These imbalances arise when people from more advantaged groups (e.g., educated, higher socio-economic status, white, service provider) interact with those from less- advantaged or historically traumatized communities </a:t>
            </a:r>
          </a:p>
          <a:p>
            <a:endParaRPr lang="en-US" sz="2400" dirty="0" smtClean="0"/>
          </a:p>
          <a:p>
            <a:endParaRPr lang="en-US" sz="800" dirty="0"/>
          </a:p>
          <a:p>
            <a:endParaRPr lang="en-US" sz="2400" dirty="0"/>
          </a:p>
          <a:p>
            <a:pPr marL="44450" indent="0" algn="r">
              <a:buNone/>
            </a:pPr>
            <a:r>
              <a:rPr lang="en-US" sz="1100" dirty="0" smtClean="0"/>
              <a:t>(National </a:t>
            </a:r>
            <a:r>
              <a:rPr lang="en-US" sz="1100" dirty="0"/>
              <a:t>Alliance on Mental Illness &amp; University of Illinois at Chicago, National Research and Training </a:t>
            </a:r>
            <a:r>
              <a:rPr lang="en-US" sz="1100" dirty="0" smtClean="0"/>
              <a:t>Center, 2010) </a:t>
            </a:r>
          </a:p>
          <a:p>
            <a:endParaRPr lang="en-US" sz="2400" dirty="0"/>
          </a:p>
          <a:p>
            <a:endParaRPr lang="en-US" sz="2400" dirty="0" smtClean="0"/>
          </a:p>
          <a:p>
            <a:pPr algn="r"/>
            <a:endParaRPr lang="en-US" sz="2400" dirty="0" smtClean="0"/>
          </a:p>
        </p:txBody>
      </p:sp>
      <p:sp>
        <p:nvSpPr>
          <p:cNvPr id="3" name="Title 2"/>
          <p:cNvSpPr>
            <a:spLocks noGrp="1"/>
          </p:cNvSpPr>
          <p:nvPr>
            <p:ph type="title"/>
          </p:nvPr>
        </p:nvSpPr>
        <p:spPr/>
        <p:txBody>
          <a:bodyPr/>
          <a:lstStyle/>
          <a:p>
            <a:r>
              <a:rPr lang="en-US" dirty="0" smtClean="0"/>
              <a:t>Dynamics of Power</a:t>
            </a:r>
            <a:endParaRPr lang="en-US" dirty="0"/>
          </a:p>
        </p:txBody>
      </p:sp>
      <p:sp>
        <p:nvSpPr>
          <p:cNvPr id="4" name="Slide Number Placeholder 3"/>
          <p:cNvSpPr>
            <a:spLocks noGrp="1"/>
          </p:cNvSpPr>
          <p:nvPr>
            <p:ph type="sldNum" sz="quarter" idx="12"/>
          </p:nvPr>
        </p:nvSpPr>
        <p:spPr/>
        <p:txBody>
          <a:bodyPr/>
          <a:lstStyle/>
          <a:p>
            <a:r>
              <a:rPr lang="en-US" sz="1400" dirty="0" smtClean="0"/>
              <a:t>V-S</a:t>
            </a:r>
            <a:endParaRPr lang="en-US" sz="1400" dirty="0"/>
          </a:p>
        </p:txBody>
      </p:sp>
    </p:spTree>
    <p:extLst>
      <p:ext uri="{BB962C8B-B14F-4D97-AF65-F5344CB8AC3E}">
        <p14:creationId xmlns:p14="http://schemas.microsoft.com/office/powerpoint/2010/main" val="297605132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4450" indent="0" algn="ctr">
              <a:buNone/>
            </a:pPr>
            <a:endParaRPr lang="en-US" dirty="0" smtClean="0"/>
          </a:p>
          <a:p>
            <a:pPr marL="44450" indent="0" algn="ctr">
              <a:buNone/>
            </a:pPr>
            <a:endParaRPr lang="en-US" dirty="0"/>
          </a:p>
          <a:p>
            <a:pPr marL="44450" indent="0" algn="ctr">
              <a:buNone/>
            </a:pPr>
            <a:endParaRPr lang="en-US" dirty="0" smtClean="0"/>
          </a:p>
          <a:p>
            <a:pPr marL="44450" indent="0" algn="ctr">
              <a:buNone/>
            </a:pPr>
            <a:endParaRPr lang="en-US" dirty="0"/>
          </a:p>
          <a:p>
            <a:pPr marL="44450" indent="0" algn="ctr">
              <a:buNone/>
            </a:pPr>
            <a:endParaRPr lang="en-US" dirty="0" smtClean="0"/>
          </a:p>
          <a:p>
            <a:pPr marL="44450" indent="0" algn="ctr">
              <a:buNone/>
            </a:pPr>
            <a:r>
              <a:rPr lang="en-US" sz="2400" dirty="0" smtClean="0"/>
              <a:t>Limitations of this training</a:t>
            </a:r>
            <a:endParaRPr lang="en-US" sz="2400" dirty="0"/>
          </a:p>
        </p:txBody>
      </p:sp>
      <p:sp>
        <p:nvSpPr>
          <p:cNvPr id="3" name="Title 2"/>
          <p:cNvSpPr>
            <a:spLocks noGrp="1"/>
          </p:cNvSpPr>
          <p:nvPr>
            <p:ph type="title"/>
          </p:nvPr>
        </p:nvSpPr>
        <p:spPr/>
        <p:txBody>
          <a:bodyPr/>
          <a:lstStyle/>
          <a:p>
            <a:r>
              <a:rPr lang="en-US" dirty="0" smtClean="0"/>
              <a:t>Power &amp; Mental Wellness</a:t>
            </a:r>
            <a:endParaRPr lang="en-US" dirty="0"/>
          </a:p>
        </p:txBody>
      </p:sp>
      <p:sp>
        <p:nvSpPr>
          <p:cNvPr id="4" name="Slide Number Placeholder 3"/>
          <p:cNvSpPr>
            <a:spLocks noGrp="1"/>
          </p:cNvSpPr>
          <p:nvPr>
            <p:ph type="sldNum" sz="quarter" idx="12"/>
          </p:nvPr>
        </p:nvSpPr>
        <p:spPr/>
        <p:txBody>
          <a:bodyPr/>
          <a:lstStyle/>
          <a:p>
            <a:r>
              <a:rPr lang="en-US" sz="1400" dirty="0" smtClean="0"/>
              <a:t>V-T</a:t>
            </a:r>
            <a:endParaRPr lang="en-US" sz="1400" dirty="0"/>
          </a:p>
        </p:txBody>
      </p:sp>
    </p:spTree>
    <p:extLst>
      <p:ext uri="{BB962C8B-B14F-4D97-AF65-F5344CB8AC3E}">
        <p14:creationId xmlns:p14="http://schemas.microsoft.com/office/powerpoint/2010/main" val="23857619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808537"/>
          </a:xfrm>
        </p:spPr>
        <p:txBody>
          <a:bodyPr>
            <a:normAutofit lnSpcReduction="10000"/>
          </a:bodyPr>
          <a:lstStyle/>
          <a:p>
            <a:pPr marL="44450" indent="0">
              <a:buNone/>
            </a:pPr>
            <a:endParaRPr lang="en-US" sz="800" dirty="0" smtClean="0"/>
          </a:p>
          <a:p>
            <a:pPr marL="44450" indent="0">
              <a:buNone/>
            </a:pPr>
            <a:endParaRPr lang="en-US" sz="800" dirty="0"/>
          </a:p>
          <a:p>
            <a:pPr marL="44450" indent="0">
              <a:buNone/>
            </a:pPr>
            <a:endParaRPr lang="en-US" sz="800" dirty="0" smtClean="0"/>
          </a:p>
          <a:p>
            <a:pPr marL="44450" indent="0">
              <a:buNone/>
            </a:pPr>
            <a:endParaRPr lang="en-US" sz="800" dirty="0" smtClean="0"/>
          </a:p>
          <a:p>
            <a:pPr marL="44450" indent="0">
              <a:buNone/>
            </a:pPr>
            <a:endParaRPr lang="en-US" sz="800" dirty="0"/>
          </a:p>
          <a:p>
            <a:pPr marL="44450" indent="0">
              <a:buNone/>
            </a:pPr>
            <a:endParaRPr lang="en-US" sz="800" dirty="0" smtClean="0"/>
          </a:p>
          <a:p>
            <a:pPr marL="44450" indent="0">
              <a:buNone/>
            </a:pPr>
            <a:endParaRPr lang="en-US" sz="800" dirty="0"/>
          </a:p>
          <a:p>
            <a:pPr marL="44450" indent="0">
              <a:buNone/>
            </a:pPr>
            <a:endParaRPr lang="en-US" sz="800" dirty="0" smtClean="0"/>
          </a:p>
          <a:p>
            <a:r>
              <a:rPr lang="en-US" dirty="0" smtClean="0"/>
              <a:t>Observe that teachers, school psychologists, and staff are primarily from White middle-class backgrounds and have values and beliefs that are quite different from their own</a:t>
            </a:r>
          </a:p>
          <a:p>
            <a:pPr marL="44450" indent="0">
              <a:buNone/>
            </a:pPr>
            <a:endParaRPr lang="en-US" sz="800" dirty="0" smtClean="0"/>
          </a:p>
          <a:p>
            <a:r>
              <a:rPr lang="en-US" dirty="0" smtClean="0"/>
              <a:t>Anticipate services will be based on treatment/supports designed for white, European populations</a:t>
            </a:r>
          </a:p>
          <a:p>
            <a:endParaRPr lang="en-US" sz="800" dirty="0"/>
          </a:p>
          <a:p>
            <a:r>
              <a:rPr lang="en-US" dirty="0"/>
              <a:t>Anticipate walking away feeling invalidated, misunderstood, and </a:t>
            </a:r>
            <a:r>
              <a:rPr lang="en-US" dirty="0" smtClean="0"/>
              <a:t>oppressed</a:t>
            </a:r>
          </a:p>
          <a:p>
            <a:endParaRPr lang="en-US" sz="800" dirty="0" smtClean="0"/>
          </a:p>
          <a:p>
            <a:r>
              <a:rPr lang="en-US" dirty="0" smtClean="0"/>
              <a:t>Experience uneasiness being identified, or singled out as </a:t>
            </a:r>
            <a:r>
              <a:rPr lang="en-US" i="1" dirty="0" smtClean="0"/>
              <a:t>needing help</a:t>
            </a:r>
          </a:p>
          <a:p>
            <a:endParaRPr lang="en-US" sz="800" i="1" dirty="0" smtClean="0"/>
          </a:p>
          <a:p>
            <a:pPr marL="44450" indent="0" algn="r">
              <a:buNone/>
            </a:pPr>
            <a:r>
              <a:rPr lang="en-US" sz="1000" dirty="0" smtClean="0"/>
              <a:t>(Cunningham</a:t>
            </a:r>
            <a:r>
              <a:rPr lang="en-US" sz="1000" dirty="0"/>
              <a:t>, D. L., Ozdemir, M., Summers, J., &amp; Ghunney, </a:t>
            </a:r>
            <a:r>
              <a:rPr lang="en-US" sz="1000" dirty="0" smtClean="0"/>
              <a:t>A., August </a:t>
            </a:r>
            <a:r>
              <a:rPr lang="en-US" sz="1000" dirty="0"/>
              <a:t>2006</a:t>
            </a:r>
            <a:r>
              <a:rPr lang="en-US" sz="1000" dirty="0" smtClean="0"/>
              <a:t>)</a:t>
            </a:r>
            <a:endParaRPr lang="en-US" sz="1000" dirty="0"/>
          </a:p>
        </p:txBody>
      </p:sp>
      <p:sp>
        <p:nvSpPr>
          <p:cNvPr id="3" name="Title 2"/>
          <p:cNvSpPr>
            <a:spLocks noGrp="1"/>
          </p:cNvSpPr>
          <p:nvPr>
            <p:ph type="title"/>
          </p:nvPr>
        </p:nvSpPr>
        <p:spPr/>
        <p:txBody>
          <a:bodyPr/>
          <a:lstStyle/>
          <a:p>
            <a:r>
              <a:rPr lang="en-US" dirty="0" smtClean="0"/>
              <a:t>Barriers to service</a:t>
            </a:r>
            <a:endParaRPr lang="en-US" dirty="0"/>
          </a:p>
        </p:txBody>
      </p:sp>
      <p:sp>
        <p:nvSpPr>
          <p:cNvPr id="4" name="Slide Number Placeholder 3"/>
          <p:cNvSpPr>
            <a:spLocks noGrp="1"/>
          </p:cNvSpPr>
          <p:nvPr>
            <p:ph type="sldNum" sz="quarter" idx="12"/>
          </p:nvPr>
        </p:nvSpPr>
        <p:spPr/>
        <p:txBody>
          <a:bodyPr/>
          <a:lstStyle/>
          <a:p>
            <a:r>
              <a:rPr lang="en-US" sz="1400" dirty="0" smtClean="0"/>
              <a:t>V-U</a:t>
            </a:r>
            <a:endParaRPr lang="en-US" sz="1400" dirty="0"/>
          </a:p>
        </p:txBody>
      </p:sp>
      <p:sp>
        <p:nvSpPr>
          <p:cNvPr id="5" name="TextBox 4"/>
          <p:cNvSpPr txBox="1"/>
          <p:nvPr/>
        </p:nvSpPr>
        <p:spPr>
          <a:xfrm>
            <a:off x="964998" y="1885239"/>
            <a:ext cx="7240249" cy="800219"/>
          </a:xfrm>
          <a:prstGeom prst="rect">
            <a:avLst/>
          </a:prstGeom>
          <a:solidFill>
            <a:srgbClr val="9E4934"/>
          </a:solidFill>
        </p:spPr>
        <p:txBody>
          <a:bodyPr wrap="square" rtlCol="0">
            <a:spAutoFit/>
          </a:bodyPr>
          <a:lstStyle/>
          <a:p>
            <a:pPr algn="ctr">
              <a:spcBef>
                <a:spcPts val="600"/>
              </a:spcBef>
              <a:spcAft>
                <a:spcPts val="600"/>
              </a:spcAft>
            </a:pPr>
            <a:r>
              <a:rPr lang="en-US" sz="100" dirty="0">
                <a:solidFill>
                  <a:schemeClr val="bg2">
                    <a:lumMod val="20000"/>
                    <a:lumOff val="80000"/>
                  </a:schemeClr>
                </a:solidFill>
              </a:rPr>
              <a:t> </a:t>
            </a:r>
            <a:endParaRPr lang="en-US" sz="100" dirty="0" smtClean="0">
              <a:solidFill>
                <a:schemeClr val="bg2">
                  <a:lumMod val="20000"/>
                  <a:lumOff val="80000"/>
                </a:schemeClr>
              </a:solidFill>
            </a:endParaRPr>
          </a:p>
          <a:p>
            <a:pPr algn="ctr">
              <a:spcBef>
                <a:spcPts val="600"/>
              </a:spcBef>
              <a:spcAft>
                <a:spcPts val="600"/>
              </a:spcAft>
            </a:pPr>
            <a:r>
              <a:rPr lang="en-US" sz="2400" dirty="0" smtClean="0">
                <a:solidFill>
                  <a:schemeClr val="bg2">
                    <a:lumMod val="20000"/>
                    <a:lumOff val="80000"/>
                  </a:schemeClr>
                </a:solidFill>
              </a:rPr>
              <a:t>Students &amp; families from minority cultures may:</a:t>
            </a:r>
          </a:p>
          <a:p>
            <a:pPr algn="ctr">
              <a:spcBef>
                <a:spcPts val="600"/>
              </a:spcBef>
              <a:spcAft>
                <a:spcPts val="600"/>
              </a:spcAft>
            </a:pPr>
            <a:endParaRPr lang="en-US" sz="100" dirty="0">
              <a:solidFill>
                <a:schemeClr val="bg2">
                  <a:lumMod val="20000"/>
                  <a:lumOff val="80000"/>
                </a:schemeClr>
              </a:solidFill>
            </a:endParaRPr>
          </a:p>
        </p:txBody>
      </p:sp>
    </p:spTree>
    <p:extLst>
      <p:ext uri="{BB962C8B-B14F-4D97-AF65-F5344CB8AC3E}">
        <p14:creationId xmlns:p14="http://schemas.microsoft.com/office/powerpoint/2010/main" val="31896835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smtClean="0"/>
          </a:p>
          <a:p>
            <a:pPr marL="45720" indent="0" algn="ctr">
              <a:buNone/>
            </a:pPr>
            <a:r>
              <a:rPr lang="en-US" sz="2800" dirty="0"/>
              <a:t>Joan’s Story</a:t>
            </a:r>
          </a:p>
          <a:p>
            <a:pPr marL="45720" indent="0" algn="ctr">
              <a:buNone/>
            </a:pPr>
            <a:endParaRPr lang="en-US" sz="800" dirty="0" smtClean="0"/>
          </a:p>
          <a:p>
            <a:pPr marL="45720" indent="0" algn="ctr">
              <a:buNone/>
            </a:pPr>
            <a:r>
              <a:rPr lang="en-US" sz="2400" dirty="0" smtClean="0"/>
              <a:t>Handout V-B</a:t>
            </a:r>
            <a:endParaRPr lang="en-US" sz="2400" dirty="0"/>
          </a:p>
          <a:p>
            <a:pPr marL="45720" indent="0" algn="ctr">
              <a:buNone/>
            </a:pPr>
            <a:endParaRPr lang="en-US" sz="1000" dirty="0" smtClean="0"/>
          </a:p>
        </p:txBody>
      </p:sp>
      <p:sp>
        <p:nvSpPr>
          <p:cNvPr id="3" name="Slide Number Placeholder 2"/>
          <p:cNvSpPr>
            <a:spLocks noGrp="1"/>
          </p:cNvSpPr>
          <p:nvPr>
            <p:ph type="sldNum" sz="quarter" idx="12"/>
          </p:nvPr>
        </p:nvSpPr>
        <p:spPr/>
        <p:txBody>
          <a:bodyPr/>
          <a:lstStyle/>
          <a:p>
            <a:r>
              <a:rPr lang="en-US" sz="1400" dirty="0" smtClean="0"/>
              <a:t>V-V</a:t>
            </a:r>
            <a:endParaRPr lang="en-US" sz="1400" dirty="0"/>
          </a:p>
        </p:txBody>
      </p:sp>
      <p:sp>
        <p:nvSpPr>
          <p:cNvPr id="4" name="Title 3"/>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2512319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4450" lvl="0" indent="0">
              <a:buNone/>
            </a:pPr>
            <a:endParaRPr lang="en-US" sz="1000" dirty="0" smtClean="0"/>
          </a:p>
          <a:p>
            <a:pPr marL="44450" lvl="0" indent="0">
              <a:buNone/>
            </a:pPr>
            <a:r>
              <a:rPr lang="en-US" sz="2200" dirty="0" smtClean="0"/>
              <a:t>Getting Started:</a:t>
            </a:r>
          </a:p>
          <a:p>
            <a:pPr marL="44450" lvl="0" indent="0">
              <a:buNone/>
            </a:pPr>
            <a:endParaRPr lang="en-US" sz="1600" dirty="0" smtClean="0"/>
          </a:p>
          <a:p>
            <a:r>
              <a:rPr lang="en-US" sz="2200" dirty="0"/>
              <a:t>Understand the attitudes about mental health issues and treatment within different cultures represented in the student body </a:t>
            </a:r>
          </a:p>
          <a:p>
            <a:pPr marL="44450" lvl="0" indent="0">
              <a:buNone/>
            </a:pPr>
            <a:endParaRPr lang="en-US" dirty="0"/>
          </a:p>
          <a:p>
            <a:r>
              <a:rPr lang="en-US" sz="2200" dirty="0">
                <a:solidFill>
                  <a:srgbClr val="534949"/>
                </a:solidFill>
              </a:rPr>
              <a:t>Recognize the role of help-seeking behaviors, customs and traditions, and natural support </a:t>
            </a:r>
            <a:r>
              <a:rPr lang="en-US" sz="2200" dirty="0" smtClean="0">
                <a:solidFill>
                  <a:srgbClr val="534949"/>
                </a:solidFill>
              </a:rPr>
              <a:t>networks</a:t>
            </a:r>
          </a:p>
          <a:p>
            <a:endParaRPr lang="en-US" sz="2200" dirty="0">
              <a:solidFill>
                <a:srgbClr val="534949"/>
              </a:solidFill>
            </a:endParaRPr>
          </a:p>
          <a:p>
            <a:pPr lvl="0"/>
            <a:r>
              <a:rPr lang="en-US" sz="2200" dirty="0"/>
              <a:t>Maintain a referral base of multi-cultural professionals to direct students and families to</a:t>
            </a:r>
          </a:p>
          <a:p>
            <a:endParaRPr lang="en-US" sz="2200" dirty="0" smtClean="0">
              <a:solidFill>
                <a:srgbClr val="534949"/>
              </a:solidFill>
            </a:endParaRPr>
          </a:p>
          <a:p>
            <a:endParaRPr lang="en-US" dirty="0"/>
          </a:p>
          <a:p>
            <a:endParaRPr lang="en-US" dirty="0"/>
          </a:p>
        </p:txBody>
      </p:sp>
      <p:sp>
        <p:nvSpPr>
          <p:cNvPr id="3" name="Title 2"/>
          <p:cNvSpPr>
            <a:spLocks noGrp="1"/>
          </p:cNvSpPr>
          <p:nvPr>
            <p:ph type="title"/>
          </p:nvPr>
        </p:nvSpPr>
        <p:spPr/>
        <p:txBody>
          <a:bodyPr/>
          <a:lstStyle/>
          <a:p>
            <a:r>
              <a:rPr lang="en-US" dirty="0" smtClean="0"/>
              <a:t>Reducing barriers</a:t>
            </a:r>
            <a:endParaRPr lang="en-US" dirty="0"/>
          </a:p>
        </p:txBody>
      </p:sp>
      <p:sp>
        <p:nvSpPr>
          <p:cNvPr id="4" name="Slide Number Placeholder 3"/>
          <p:cNvSpPr>
            <a:spLocks noGrp="1"/>
          </p:cNvSpPr>
          <p:nvPr>
            <p:ph type="sldNum" sz="quarter" idx="12"/>
          </p:nvPr>
        </p:nvSpPr>
        <p:spPr/>
        <p:txBody>
          <a:bodyPr/>
          <a:lstStyle/>
          <a:p>
            <a:r>
              <a:rPr lang="en-US" sz="1400" dirty="0" smtClean="0"/>
              <a:t>V-W</a:t>
            </a:r>
            <a:endParaRPr lang="en-US" sz="1400" dirty="0"/>
          </a:p>
        </p:txBody>
      </p:sp>
    </p:spTree>
    <p:extLst>
      <p:ext uri="{BB962C8B-B14F-4D97-AF65-F5344CB8AC3E}">
        <p14:creationId xmlns:p14="http://schemas.microsoft.com/office/powerpoint/2010/main" val="192155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24163"/>
            <a:ext cx="8407400" cy="1735137"/>
          </a:xfrm>
        </p:spPr>
        <p:txBody>
          <a:bodyPr>
            <a:normAutofit/>
          </a:bodyPr>
          <a:lstStyle/>
          <a:p>
            <a:pPr marL="44450" indent="0" algn="ctr">
              <a:buNone/>
            </a:pPr>
            <a:r>
              <a:rPr lang="en-US" sz="3000" dirty="0" smtClean="0"/>
              <a:t>Social-Emotional Development in Students</a:t>
            </a:r>
            <a:endParaRPr lang="en-US" sz="3000" dirty="0"/>
          </a:p>
        </p:txBody>
      </p:sp>
      <p:sp>
        <p:nvSpPr>
          <p:cNvPr id="3" name="Title 2"/>
          <p:cNvSpPr>
            <a:spLocks noGrp="1"/>
          </p:cNvSpPr>
          <p:nvPr>
            <p:ph type="title"/>
          </p:nvPr>
        </p:nvSpPr>
        <p:spPr/>
        <p:txBody>
          <a:bodyPr/>
          <a:lstStyle/>
          <a:p>
            <a:r>
              <a:rPr lang="en-US" dirty="0" smtClean="0"/>
              <a:t> </a:t>
            </a:r>
            <a:endParaRPr lang="en-US" dirty="0"/>
          </a:p>
        </p:txBody>
      </p:sp>
      <p:sp>
        <p:nvSpPr>
          <p:cNvPr id="6" name="TextBox 5"/>
          <p:cNvSpPr txBox="1"/>
          <p:nvPr/>
        </p:nvSpPr>
        <p:spPr>
          <a:xfrm>
            <a:off x="965200" y="4506638"/>
            <a:ext cx="7239000" cy="461665"/>
          </a:xfrm>
          <a:prstGeom prst="rect">
            <a:avLst/>
          </a:prstGeom>
          <a:noFill/>
        </p:spPr>
        <p:txBody>
          <a:bodyPr wrap="square" rtlCol="0">
            <a:spAutoFit/>
          </a:bodyPr>
          <a:lstStyle/>
          <a:p>
            <a:pPr marL="45720" indent="0" algn="ctr" eaLnBrk="1" fontAlgn="auto" hangingPunct="1">
              <a:spcAft>
                <a:spcPts val="0"/>
              </a:spcAft>
              <a:buNone/>
              <a:defRPr/>
            </a:pPr>
            <a:r>
              <a:rPr lang="en-US" sz="2400" i="1" dirty="0" smtClean="0">
                <a:solidFill>
                  <a:schemeClr val="tx2"/>
                </a:solidFill>
              </a:rPr>
              <a:t>Handout </a:t>
            </a:r>
            <a:r>
              <a:rPr lang="en-US" sz="2400" i="1" dirty="0">
                <a:solidFill>
                  <a:schemeClr val="tx2"/>
                </a:solidFill>
              </a:rPr>
              <a:t>I</a:t>
            </a:r>
            <a:r>
              <a:rPr lang="en-US" sz="2400" i="1" dirty="0" smtClean="0">
                <a:solidFill>
                  <a:schemeClr val="tx2"/>
                </a:solidFill>
              </a:rPr>
              <a:t>-A</a:t>
            </a:r>
            <a:endParaRPr lang="en-US" sz="2400" i="1" dirty="0">
              <a:solidFill>
                <a:schemeClr val="tx2"/>
              </a:solidFill>
            </a:endParaRPr>
          </a:p>
        </p:txBody>
      </p:sp>
      <p:sp>
        <p:nvSpPr>
          <p:cNvPr id="5" name="Slide Number Placeholder 4"/>
          <p:cNvSpPr>
            <a:spLocks noGrp="1"/>
          </p:cNvSpPr>
          <p:nvPr>
            <p:ph type="sldNum" sz="quarter" idx="12"/>
          </p:nvPr>
        </p:nvSpPr>
        <p:spPr/>
        <p:txBody>
          <a:bodyPr/>
          <a:lstStyle/>
          <a:p>
            <a:r>
              <a:rPr lang="en-US" sz="1400" dirty="0" smtClean="0"/>
              <a:t>I-H</a:t>
            </a:r>
            <a:endParaRPr lang="en-US" sz="1400" dirty="0"/>
          </a:p>
        </p:txBody>
      </p:sp>
    </p:spTree>
    <p:extLst>
      <p:ext uri="{BB962C8B-B14F-4D97-AF65-F5344CB8AC3E}">
        <p14:creationId xmlns:p14="http://schemas.microsoft.com/office/powerpoint/2010/main" val="24156149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589" y="1944849"/>
            <a:ext cx="8407893" cy="4407408"/>
          </a:xfrm>
        </p:spPr>
        <p:txBody>
          <a:bodyPr>
            <a:normAutofit fontScale="92500" lnSpcReduction="10000"/>
          </a:bodyPr>
          <a:lstStyle/>
          <a:p>
            <a:pPr>
              <a:buNone/>
            </a:pPr>
            <a:endParaRPr lang="en-US" sz="1000" dirty="0" smtClean="0"/>
          </a:p>
          <a:p>
            <a:r>
              <a:rPr lang="en-US" sz="2300" dirty="0"/>
              <a:t>Consider how you can adapt your classroom and interactions with students/families to help them feel more comfortable and have a sense of belonging</a:t>
            </a:r>
          </a:p>
          <a:p>
            <a:endParaRPr lang="en-US" sz="1100" dirty="0" smtClean="0"/>
          </a:p>
          <a:p>
            <a:r>
              <a:rPr lang="en-US" sz="2300" dirty="0" smtClean="0"/>
              <a:t>Be aware of the privilege/power you possess due to your race, education, gender, sexual orientation, and/or socio-economic status</a:t>
            </a:r>
          </a:p>
          <a:p>
            <a:pPr marL="44450" indent="0">
              <a:buNone/>
            </a:pPr>
            <a:endParaRPr lang="en-US" sz="1100" dirty="0"/>
          </a:p>
          <a:p>
            <a:r>
              <a:rPr lang="en-US" sz="2300" dirty="0" smtClean="0"/>
              <a:t>Notice who is at the center of attention, and who is at the center of power </a:t>
            </a:r>
            <a:r>
              <a:rPr lang="en-US" sz="1500" dirty="0" smtClean="0"/>
              <a:t>(</a:t>
            </a:r>
            <a:r>
              <a:rPr lang="en-US" sz="1500" dirty="0" err="1" smtClean="0"/>
              <a:t>Kivel</a:t>
            </a:r>
            <a:r>
              <a:rPr lang="en-US" sz="1500" dirty="0" smtClean="0"/>
              <a:t>, P.)</a:t>
            </a:r>
          </a:p>
          <a:p>
            <a:endParaRPr lang="en-US" sz="1100" dirty="0" smtClean="0"/>
          </a:p>
          <a:p>
            <a:r>
              <a:rPr lang="en-US" sz="2300" dirty="0"/>
              <a:t>Challenge yourself to consider the influence of privilege/power as you interact with people both at school, and in the community </a:t>
            </a:r>
          </a:p>
          <a:p>
            <a:endParaRPr lang="en-US" sz="1000" dirty="0"/>
          </a:p>
          <a:p>
            <a:endParaRPr lang="en-US" sz="2300" dirty="0" smtClean="0"/>
          </a:p>
          <a:p>
            <a:endParaRPr lang="en-US" sz="2300" dirty="0" smtClean="0"/>
          </a:p>
          <a:p>
            <a:pPr marL="45720" indent="0">
              <a:buNone/>
            </a:pPr>
            <a:endParaRPr lang="en-US" sz="1000" dirty="0"/>
          </a:p>
          <a:p>
            <a:endParaRPr lang="en-US" sz="1200" dirty="0" smtClean="0"/>
          </a:p>
          <a:p>
            <a:pPr>
              <a:buNone/>
            </a:pPr>
            <a:endParaRPr lang="en-US" sz="1000" dirty="0" smtClean="0"/>
          </a:p>
          <a:p>
            <a:pPr marL="45720" indent="0" algn="r">
              <a:buNone/>
            </a:pPr>
            <a:endParaRPr lang="en-US" sz="1000" dirty="0" smtClean="0"/>
          </a:p>
        </p:txBody>
      </p:sp>
      <p:sp>
        <p:nvSpPr>
          <p:cNvPr id="3" name="Title 2"/>
          <p:cNvSpPr>
            <a:spLocks noGrp="1"/>
          </p:cNvSpPr>
          <p:nvPr>
            <p:ph type="title"/>
          </p:nvPr>
        </p:nvSpPr>
        <p:spPr/>
        <p:txBody>
          <a:bodyPr/>
          <a:lstStyle/>
          <a:p>
            <a:r>
              <a:rPr lang="en-US" dirty="0" smtClean="0"/>
              <a:t>Reducing dynamics of power</a:t>
            </a:r>
            <a:endParaRPr lang="en-US" dirty="0"/>
          </a:p>
        </p:txBody>
      </p:sp>
      <p:sp>
        <p:nvSpPr>
          <p:cNvPr id="4" name="Slide Number Placeholder 3"/>
          <p:cNvSpPr>
            <a:spLocks noGrp="1"/>
          </p:cNvSpPr>
          <p:nvPr>
            <p:ph type="sldNum" sz="quarter" idx="12"/>
          </p:nvPr>
        </p:nvSpPr>
        <p:spPr/>
        <p:txBody>
          <a:bodyPr/>
          <a:lstStyle/>
          <a:p>
            <a:r>
              <a:rPr lang="en-US" sz="1400" dirty="0" smtClean="0"/>
              <a:t>V-X</a:t>
            </a:r>
            <a:endParaRPr lang="en-US" sz="1400" dirty="0"/>
          </a:p>
        </p:txBody>
      </p:sp>
    </p:spTree>
    <p:extLst>
      <p:ext uri="{BB962C8B-B14F-4D97-AF65-F5344CB8AC3E}">
        <p14:creationId xmlns:p14="http://schemas.microsoft.com/office/powerpoint/2010/main" val="3924437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6368"/>
            <a:ext cx="8407893" cy="4509355"/>
          </a:xfrm>
        </p:spPr>
        <p:txBody>
          <a:bodyPr>
            <a:noAutofit/>
          </a:bodyPr>
          <a:lstStyle/>
          <a:p>
            <a:r>
              <a:rPr lang="en-US" sz="2400" dirty="0" smtClean="0"/>
              <a:t>Cultural competence requires system-wide change. It must be manifested at every level of an organization, including policy making, administrative, and direct service provision.</a:t>
            </a:r>
          </a:p>
          <a:p>
            <a:pPr marL="45720" indent="0">
              <a:buNone/>
            </a:pPr>
            <a:endParaRPr lang="en-US" sz="2400" dirty="0" smtClean="0"/>
          </a:p>
          <a:p>
            <a:pPr marL="45720" indent="0">
              <a:buNone/>
            </a:pPr>
            <a:endParaRPr lang="en-US" sz="2400" dirty="0" smtClean="0"/>
          </a:p>
          <a:p>
            <a:pPr marL="45720" indent="0">
              <a:buNone/>
            </a:pPr>
            <a:endParaRPr lang="en-US" sz="2400" dirty="0" smtClean="0">
              <a:solidFill>
                <a:schemeClr val="accent6">
                  <a:lumMod val="75000"/>
                </a:schemeClr>
              </a:solidFill>
            </a:endParaRPr>
          </a:p>
          <a:p>
            <a:pPr marL="45720" indent="0">
              <a:buNone/>
            </a:pPr>
            <a:endParaRPr lang="en-US" sz="2400" dirty="0">
              <a:solidFill>
                <a:schemeClr val="accent6">
                  <a:lumMod val="75000"/>
                </a:schemeClr>
              </a:solidFill>
            </a:endParaRPr>
          </a:p>
          <a:p>
            <a:pPr marL="45720" indent="0">
              <a:buNone/>
            </a:pPr>
            <a:endParaRPr lang="en-US" sz="2400" dirty="0" smtClean="0">
              <a:solidFill>
                <a:schemeClr val="accent6">
                  <a:lumMod val="75000"/>
                </a:schemeClr>
              </a:solidFill>
            </a:endParaRPr>
          </a:p>
          <a:p>
            <a:pPr marL="45720" indent="0" algn="r">
              <a:buNone/>
            </a:pPr>
            <a:endParaRPr lang="en-US" sz="1100" dirty="0" smtClean="0">
              <a:solidFill>
                <a:srgbClr val="000000"/>
              </a:solidFill>
            </a:endParaRPr>
          </a:p>
          <a:p>
            <a:pPr marL="45720" indent="0" algn="r">
              <a:buNone/>
            </a:pPr>
            <a:r>
              <a:rPr lang="en-US" sz="1000" dirty="0" smtClean="0"/>
              <a:t>(U.S</a:t>
            </a:r>
            <a:r>
              <a:rPr lang="en-US" sz="1000" dirty="0"/>
              <a:t>. Department of Health and Human </a:t>
            </a:r>
            <a:r>
              <a:rPr lang="en-US" sz="1000" dirty="0" smtClean="0"/>
              <a:t>Services, (2003)</a:t>
            </a:r>
            <a:endParaRPr lang="en-US" sz="1000" dirty="0"/>
          </a:p>
          <a:p>
            <a:pPr marL="45720" indent="0">
              <a:buNone/>
            </a:pPr>
            <a:endParaRPr lang="en-US" sz="1100" dirty="0">
              <a:solidFill>
                <a:srgbClr val="000000"/>
              </a:solidFill>
            </a:endParaRPr>
          </a:p>
          <a:p>
            <a:pPr marL="45720" indent="0">
              <a:buNone/>
            </a:pPr>
            <a:endParaRPr lang="en-US" sz="2400" dirty="0">
              <a:solidFill>
                <a:schemeClr val="accent6">
                  <a:lumMod val="75000"/>
                </a:schemeClr>
              </a:solidFill>
            </a:endParaRPr>
          </a:p>
        </p:txBody>
      </p:sp>
      <p:sp>
        <p:nvSpPr>
          <p:cNvPr id="3" name="Title 2"/>
          <p:cNvSpPr>
            <a:spLocks noGrp="1"/>
          </p:cNvSpPr>
          <p:nvPr>
            <p:ph type="title"/>
          </p:nvPr>
        </p:nvSpPr>
        <p:spPr/>
        <p:txBody>
          <a:bodyPr/>
          <a:lstStyle/>
          <a:p>
            <a:r>
              <a:rPr lang="en-US" dirty="0" smtClean="0"/>
              <a:t>System-wide Change</a:t>
            </a:r>
            <a:endParaRPr lang="en-US" dirty="0"/>
          </a:p>
        </p:txBody>
      </p:sp>
      <p:sp>
        <p:nvSpPr>
          <p:cNvPr id="4" name="TextBox 3"/>
          <p:cNvSpPr txBox="1"/>
          <p:nvPr/>
        </p:nvSpPr>
        <p:spPr>
          <a:xfrm>
            <a:off x="1096767" y="4013722"/>
            <a:ext cx="7060367" cy="1723549"/>
          </a:xfrm>
          <a:prstGeom prst="rect">
            <a:avLst/>
          </a:prstGeom>
          <a:solidFill>
            <a:schemeClr val="accent1">
              <a:lumMod val="75000"/>
            </a:schemeClr>
          </a:solidFill>
        </p:spPr>
        <p:txBody>
          <a:bodyPr wrap="square" rtlCol="0">
            <a:spAutoFit/>
          </a:bodyPr>
          <a:lstStyle/>
          <a:p>
            <a:pPr algn="ctr"/>
            <a:endParaRPr lang="en-US" sz="1200" dirty="0" smtClean="0">
              <a:solidFill>
                <a:schemeClr val="bg1"/>
              </a:solidFill>
            </a:endParaRPr>
          </a:p>
          <a:p>
            <a:pPr algn="ctr"/>
            <a:r>
              <a:rPr lang="en-US" sz="2400" dirty="0" smtClean="0">
                <a:solidFill>
                  <a:schemeClr val="bg1"/>
                </a:solidFill>
              </a:rPr>
              <a:t>Integrate knowledge into specific standards, policies, practices, and attitudes to work effectively in cross-cultural situations</a:t>
            </a:r>
          </a:p>
          <a:p>
            <a:endParaRPr lang="en-US" dirty="0"/>
          </a:p>
        </p:txBody>
      </p:sp>
      <p:sp>
        <p:nvSpPr>
          <p:cNvPr id="5" name="Slide Number Placeholder 4"/>
          <p:cNvSpPr>
            <a:spLocks noGrp="1"/>
          </p:cNvSpPr>
          <p:nvPr>
            <p:ph type="sldNum" sz="quarter" idx="12"/>
          </p:nvPr>
        </p:nvSpPr>
        <p:spPr/>
        <p:txBody>
          <a:bodyPr/>
          <a:lstStyle/>
          <a:p>
            <a:r>
              <a:rPr lang="en-US" sz="1400" dirty="0" smtClean="0"/>
              <a:t>V-Y</a:t>
            </a:r>
            <a:endParaRPr lang="en-US" sz="1400" dirty="0"/>
          </a:p>
        </p:txBody>
      </p:sp>
    </p:spTree>
    <p:extLst>
      <p:ext uri="{BB962C8B-B14F-4D97-AF65-F5344CB8AC3E}">
        <p14:creationId xmlns:p14="http://schemas.microsoft.com/office/powerpoint/2010/main" val="42220292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5055" y="2868077"/>
            <a:ext cx="3880555" cy="2822564"/>
          </a:xfrm>
        </p:spPr>
        <p:txBody>
          <a:bodyPr>
            <a:normAutofit/>
          </a:bodyPr>
          <a:lstStyle/>
          <a:p>
            <a:r>
              <a:rPr lang="en-US" sz="2400" dirty="0" smtClean="0"/>
              <a:t>Within Yourself?</a:t>
            </a:r>
          </a:p>
          <a:p>
            <a:pPr marL="45720" indent="0">
              <a:buNone/>
            </a:pPr>
            <a:endParaRPr lang="en-US" sz="1200" dirty="0" smtClean="0"/>
          </a:p>
          <a:p>
            <a:r>
              <a:rPr lang="en-US" sz="2400" dirty="0" smtClean="0"/>
              <a:t>In the Classroom?</a:t>
            </a:r>
          </a:p>
          <a:p>
            <a:pPr marL="45720" indent="0">
              <a:buNone/>
            </a:pPr>
            <a:endParaRPr lang="en-US" sz="1200" dirty="0" smtClean="0"/>
          </a:p>
          <a:p>
            <a:r>
              <a:rPr lang="en-US" sz="2400" dirty="0" smtClean="0"/>
              <a:t>At your School?</a:t>
            </a:r>
          </a:p>
          <a:p>
            <a:endParaRPr lang="en-US" sz="2400" dirty="0"/>
          </a:p>
        </p:txBody>
      </p:sp>
      <p:sp>
        <p:nvSpPr>
          <p:cNvPr id="3" name="Title 2"/>
          <p:cNvSpPr>
            <a:spLocks noGrp="1"/>
          </p:cNvSpPr>
          <p:nvPr>
            <p:ph type="title"/>
          </p:nvPr>
        </p:nvSpPr>
        <p:spPr/>
        <p:txBody>
          <a:bodyPr/>
          <a:lstStyle/>
          <a:p>
            <a:r>
              <a:rPr lang="en-US" dirty="0" smtClean="0"/>
              <a:t>What can you do</a:t>
            </a:r>
            <a:endParaRPr lang="en-US" dirty="0"/>
          </a:p>
        </p:txBody>
      </p:sp>
      <p:sp>
        <p:nvSpPr>
          <p:cNvPr id="4" name="Slide Number Placeholder 3"/>
          <p:cNvSpPr>
            <a:spLocks noGrp="1"/>
          </p:cNvSpPr>
          <p:nvPr>
            <p:ph type="sldNum" sz="quarter" idx="12"/>
          </p:nvPr>
        </p:nvSpPr>
        <p:spPr/>
        <p:txBody>
          <a:bodyPr/>
          <a:lstStyle/>
          <a:p>
            <a:r>
              <a:rPr lang="en-US" sz="1400" dirty="0" smtClean="0"/>
              <a:t>V-Z</a:t>
            </a:r>
            <a:endParaRPr lang="en-US" sz="1400" dirty="0"/>
          </a:p>
        </p:txBody>
      </p:sp>
    </p:spTree>
    <p:extLst>
      <p:ext uri="{BB962C8B-B14F-4D97-AF65-F5344CB8AC3E}">
        <p14:creationId xmlns:p14="http://schemas.microsoft.com/office/powerpoint/2010/main" val="141996814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0142" y="1973070"/>
            <a:ext cx="4434005" cy="4656330"/>
          </a:xfrm>
        </p:spPr>
        <p:txBody>
          <a:bodyPr>
            <a:normAutofit lnSpcReduction="10000"/>
          </a:bodyPr>
          <a:lstStyle/>
          <a:p>
            <a:r>
              <a:rPr lang="en-US" sz="2400" dirty="0" smtClean="0"/>
              <a:t>Strengthen your awareness of your own beliefs, prejudices and discriminatory behavior</a:t>
            </a:r>
          </a:p>
          <a:p>
            <a:endParaRPr lang="en-US" sz="2400" dirty="0"/>
          </a:p>
          <a:p>
            <a:pPr marL="274320" lvl="1" indent="-228600">
              <a:buClr>
                <a:schemeClr val="accent1"/>
              </a:buClr>
              <a:buFont typeface="Wingdings 2" pitchFamily="18" charset="2"/>
              <a:buChar char=""/>
            </a:pPr>
            <a:r>
              <a:rPr lang="en-US" sz="2400" dirty="0"/>
              <a:t>Challenge yourself to be more aware of your privilege in interactions with students and parents of different cultures.</a:t>
            </a:r>
          </a:p>
          <a:p>
            <a:pPr marL="44450" indent="0">
              <a:buNone/>
            </a:pPr>
            <a:endParaRPr lang="en-US" sz="1600" u="sng" dirty="0" smtClean="0">
              <a:solidFill>
                <a:srgbClr val="000000"/>
              </a:solidFill>
              <a:cs typeface="Calibri"/>
              <a:hlinkClick r:id="rId3"/>
            </a:endParaRPr>
          </a:p>
          <a:p>
            <a:pPr marL="44450" indent="0" algn="r">
              <a:buNone/>
            </a:pPr>
            <a:r>
              <a:rPr lang="en-US" sz="1000" dirty="0" smtClean="0"/>
              <a:t>(National </a:t>
            </a:r>
            <a:r>
              <a:rPr lang="en-US" sz="1000" dirty="0"/>
              <a:t>Alliance on Mental Illness &amp; University of Illinois at Chicago, National Research and Training </a:t>
            </a:r>
            <a:r>
              <a:rPr lang="en-US" sz="1000" dirty="0" smtClean="0"/>
              <a:t>Center, 2010) </a:t>
            </a:r>
          </a:p>
        </p:txBody>
      </p:sp>
      <p:sp>
        <p:nvSpPr>
          <p:cNvPr id="3" name="Title 2"/>
          <p:cNvSpPr>
            <a:spLocks noGrp="1"/>
          </p:cNvSpPr>
          <p:nvPr>
            <p:ph type="title"/>
          </p:nvPr>
        </p:nvSpPr>
        <p:spPr/>
        <p:txBody>
          <a:bodyPr/>
          <a:lstStyle/>
          <a:p>
            <a:r>
              <a:rPr lang="en-US" dirty="0" smtClean="0"/>
              <a:t>Individual Level: Self Awareness</a:t>
            </a:r>
            <a:endParaRPr lang="en-US" dirty="0"/>
          </a:p>
        </p:txBody>
      </p:sp>
      <p:pic>
        <p:nvPicPr>
          <p:cNvPr id="1026" name="Picture 2"/>
          <p:cNvPicPr>
            <a:picLocks noChangeAspect="1" noChangeArrowheads="1"/>
          </p:cNvPicPr>
          <p:nvPr/>
        </p:nvPicPr>
        <p:blipFill>
          <a:blip r:embed="rId4" cstate="print"/>
          <a:srcRect t="17222" r="22901"/>
          <a:stretch>
            <a:fillRect/>
          </a:stretch>
        </p:blipFill>
        <p:spPr bwMode="auto">
          <a:xfrm>
            <a:off x="5540991" y="1973070"/>
            <a:ext cx="2620370" cy="357748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sz="1400" dirty="0" smtClean="0"/>
              <a:t>V-AA</a:t>
            </a:r>
            <a:endParaRPr lang="en-US" sz="1400" dirty="0"/>
          </a:p>
        </p:txBody>
      </p:sp>
    </p:spTree>
    <p:extLst>
      <p:ext uri="{BB962C8B-B14F-4D97-AF65-F5344CB8AC3E}">
        <p14:creationId xmlns:p14="http://schemas.microsoft.com/office/powerpoint/2010/main" val="209176502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7116" y="3351928"/>
            <a:ext cx="6930572" cy="3016215"/>
          </a:xfrm>
        </p:spPr>
        <p:txBody>
          <a:bodyPr>
            <a:normAutofit/>
          </a:bodyPr>
          <a:lstStyle/>
          <a:p>
            <a:pPr algn="ctr"/>
            <a:r>
              <a:rPr lang="en-US" sz="2400" dirty="0" smtClean="0"/>
              <a:t>Story of four boys playing basketball.</a:t>
            </a:r>
          </a:p>
          <a:p>
            <a:endParaRPr lang="en-US" sz="2400" dirty="0"/>
          </a:p>
          <a:p>
            <a:endParaRPr lang="en-US" sz="2400" dirty="0" smtClean="0"/>
          </a:p>
          <a:p>
            <a:endParaRPr lang="en-US" sz="2400" dirty="0"/>
          </a:p>
          <a:p>
            <a:endParaRPr lang="en-US" sz="2400" dirty="0" smtClean="0"/>
          </a:p>
          <a:p>
            <a:endParaRPr lang="en-US" sz="2400" dirty="0"/>
          </a:p>
          <a:p>
            <a:pPr marL="44450" indent="0" algn="ctr">
              <a:buNone/>
            </a:pPr>
            <a:r>
              <a:rPr lang="en-US" sz="1800" dirty="0" smtClean="0"/>
              <a:t>Handout V-C</a:t>
            </a:r>
          </a:p>
          <a:p>
            <a:endParaRPr lang="en-US" sz="2400" dirty="0"/>
          </a:p>
          <a:p>
            <a:endParaRPr lang="en-US" sz="2400" dirty="0" smtClean="0"/>
          </a:p>
          <a:p>
            <a:endParaRPr lang="en-US" sz="2400" dirty="0"/>
          </a:p>
        </p:txBody>
      </p:sp>
      <p:sp>
        <p:nvSpPr>
          <p:cNvPr id="3" name="Title 2"/>
          <p:cNvSpPr>
            <a:spLocks noGrp="1"/>
          </p:cNvSpPr>
          <p:nvPr>
            <p:ph type="title"/>
          </p:nvPr>
        </p:nvSpPr>
        <p:spPr/>
        <p:txBody>
          <a:bodyPr/>
          <a:lstStyle/>
          <a:p>
            <a:r>
              <a:rPr lang="en-US" dirty="0" smtClean="0"/>
              <a:t>When values are different</a:t>
            </a:r>
            <a:endParaRPr lang="en-US" dirty="0"/>
          </a:p>
        </p:txBody>
      </p:sp>
      <p:sp>
        <p:nvSpPr>
          <p:cNvPr id="4" name="Slide Number Placeholder 3"/>
          <p:cNvSpPr>
            <a:spLocks noGrp="1"/>
          </p:cNvSpPr>
          <p:nvPr>
            <p:ph type="sldNum" sz="quarter" idx="12"/>
          </p:nvPr>
        </p:nvSpPr>
        <p:spPr/>
        <p:txBody>
          <a:bodyPr/>
          <a:lstStyle/>
          <a:p>
            <a:r>
              <a:rPr lang="en-US" sz="1400" dirty="0" smtClean="0"/>
              <a:t>V-BB</a:t>
            </a:r>
            <a:endParaRPr lang="en-US" sz="1400" dirty="0"/>
          </a:p>
        </p:txBody>
      </p:sp>
    </p:spTree>
    <p:extLst>
      <p:ext uri="{BB962C8B-B14F-4D97-AF65-F5344CB8AC3E}">
        <p14:creationId xmlns:p14="http://schemas.microsoft.com/office/powerpoint/2010/main" val="6994100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Handout V-D : “Cultural Values/Styles Questionnaire”</a:t>
            </a:r>
            <a:endParaRPr lang="en-US" dirty="0"/>
          </a:p>
        </p:txBody>
      </p:sp>
      <p:sp>
        <p:nvSpPr>
          <p:cNvPr id="3" name="Title 2"/>
          <p:cNvSpPr>
            <a:spLocks noGrp="1"/>
          </p:cNvSpPr>
          <p:nvPr>
            <p:ph type="title"/>
          </p:nvPr>
        </p:nvSpPr>
        <p:spPr/>
        <p:txBody>
          <a:bodyPr/>
          <a:lstStyle/>
          <a:p>
            <a:r>
              <a:rPr lang="en-US" dirty="0" smtClean="0"/>
              <a:t>activity</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539924" y="3121683"/>
            <a:ext cx="4038600" cy="2857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sz="1400" dirty="0" smtClean="0"/>
              <a:t>V-CC</a:t>
            </a:r>
            <a:endParaRPr lang="en-US" sz="14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2400" dirty="0" smtClean="0"/>
              <a:t>Continuously change your beliefs, and attitudes about people who differ from you in terms of race, ethnicity, culture, sexuality, and other characteristics</a:t>
            </a:r>
          </a:p>
          <a:p>
            <a:pPr marL="45720" indent="0">
              <a:buNone/>
            </a:pPr>
            <a:endParaRPr lang="en-US" sz="1200" dirty="0" smtClean="0"/>
          </a:p>
          <a:p>
            <a:pPr lvl="1"/>
            <a:r>
              <a:rPr lang="en-US" sz="2200" dirty="0" smtClean="0"/>
              <a:t>Begin/continue gaining knowledge about beliefs and practices in different cultures</a:t>
            </a:r>
          </a:p>
          <a:p>
            <a:pPr marL="45720" indent="0">
              <a:buNone/>
            </a:pPr>
            <a:endParaRPr lang="en-US" sz="1200" dirty="0" smtClean="0"/>
          </a:p>
          <a:p>
            <a:pPr lvl="1"/>
            <a:r>
              <a:rPr lang="en-US" sz="2200" dirty="0" smtClean="0"/>
              <a:t>Begin/continue developing communication skills to interact sensitively with diverse individuals</a:t>
            </a:r>
          </a:p>
          <a:p>
            <a:pPr marL="365760" lvl="1" indent="0">
              <a:buNone/>
            </a:pPr>
            <a:endParaRPr lang="en-US" dirty="0" smtClean="0"/>
          </a:p>
        </p:txBody>
      </p:sp>
      <p:sp>
        <p:nvSpPr>
          <p:cNvPr id="3" name="Title 2"/>
          <p:cNvSpPr>
            <a:spLocks noGrp="1"/>
          </p:cNvSpPr>
          <p:nvPr>
            <p:ph type="title"/>
          </p:nvPr>
        </p:nvSpPr>
        <p:spPr/>
        <p:txBody>
          <a:bodyPr/>
          <a:lstStyle/>
          <a:p>
            <a:r>
              <a:rPr lang="en-US" dirty="0" smtClean="0"/>
              <a:t>Individual Level: Continue Learning</a:t>
            </a:r>
            <a:endParaRPr lang="en-US" dirty="0"/>
          </a:p>
        </p:txBody>
      </p:sp>
      <p:sp>
        <p:nvSpPr>
          <p:cNvPr id="4" name="Slide Number Placeholder 3"/>
          <p:cNvSpPr>
            <a:spLocks noGrp="1"/>
          </p:cNvSpPr>
          <p:nvPr>
            <p:ph type="sldNum" sz="quarter" idx="12"/>
          </p:nvPr>
        </p:nvSpPr>
        <p:spPr/>
        <p:txBody>
          <a:bodyPr/>
          <a:lstStyle/>
          <a:p>
            <a:r>
              <a:rPr lang="en-US" sz="1400" dirty="0" smtClean="0"/>
              <a:t>V-DD</a:t>
            </a:r>
            <a:endParaRPr lang="en-US" sz="14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 </a:t>
            </a:r>
          </a:p>
        </p:txBody>
      </p:sp>
      <p:sp>
        <p:nvSpPr>
          <p:cNvPr id="3" name="Title 2"/>
          <p:cNvSpPr>
            <a:spLocks noGrp="1"/>
          </p:cNvSpPr>
          <p:nvPr>
            <p:ph type="title"/>
          </p:nvPr>
        </p:nvSpPr>
        <p:spPr/>
        <p:txBody>
          <a:bodyPr/>
          <a:lstStyle/>
          <a:p>
            <a:r>
              <a:rPr lang="en-US" dirty="0" smtClean="0"/>
              <a:t>If all else fails, consider…</a:t>
            </a:r>
            <a:endParaRPr lang="en-US" dirty="0"/>
          </a:p>
        </p:txBody>
      </p:sp>
      <p:sp>
        <p:nvSpPr>
          <p:cNvPr id="5" name="TextBox 4"/>
          <p:cNvSpPr txBox="1"/>
          <p:nvPr/>
        </p:nvSpPr>
        <p:spPr>
          <a:xfrm>
            <a:off x="1216220" y="2629609"/>
            <a:ext cx="6536868" cy="2492990"/>
          </a:xfrm>
          <a:prstGeom prst="rect">
            <a:avLst/>
          </a:prstGeom>
          <a:solidFill>
            <a:schemeClr val="accent1">
              <a:lumMod val="75000"/>
            </a:schemeClr>
          </a:solidFill>
          <a:ln>
            <a:solidFill>
              <a:schemeClr val="tx2"/>
            </a:solidFill>
          </a:ln>
        </p:spPr>
        <p:txBody>
          <a:bodyPr wrap="square" rtlCol="0">
            <a:spAutoFit/>
          </a:bodyPr>
          <a:lstStyle/>
          <a:p>
            <a:pPr algn="ctr"/>
            <a:endParaRPr lang="en-US" sz="2400" dirty="0" smtClean="0">
              <a:solidFill>
                <a:schemeClr val="accent2">
                  <a:lumMod val="20000"/>
                  <a:lumOff val="80000"/>
                </a:schemeClr>
              </a:solidFill>
            </a:endParaRPr>
          </a:p>
          <a:p>
            <a:pPr algn="ctr"/>
            <a:r>
              <a:rPr lang="en-US" sz="2400" dirty="0" smtClean="0">
                <a:solidFill>
                  <a:schemeClr val="accent2">
                    <a:lumMod val="20000"/>
                    <a:lumOff val="80000"/>
                  </a:schemeClr>
                </a:solidFill>
              </a:rPr>
              <a:t>“</a:t>
            </a:r>
            <a:r>
              <a:rPr lang="en-US" sz="2400" dirty="0">
                <a:solidFill>
                  <a:schemeClr val="accent2">
                    <a:lumMod val="20000"/>
                    <a:lumOff val="80000"/>
                  </a:schemeClr>
                </a:solidFill>
              </a:rPr>
              <a:t>The world in which you were born is just one model of reality. Other cultures are not failed attempts at being </a:t>
            </a:r>
            <a:r>
              <a:rPr lang="en-US" sz="2400" dirty="0" smtClean="0">
                <a:solidFill>
                  <a:schemeClr val="accent2">
                    <a:lumMod val="20000"/>
                    <a:lumOff val="80000"/>
                  </a:schemeClr>
                </a:solidFill>
              </a:rPr>
              <a:t>you. ”</a:t>
            </a:r>
          </a:p>
          <a:p>
            <a:pPr algn="ctr"/>
            <a:endParaRPr lang="en-US" sz="1000" dirty="0" smtClean="0">
              <a:solidFill>
                <a:schemeClr val="accent2">
                  <a:lumMod val="20000"/>
                  <a:lumOff val="80000"/>
                </a:schemeClr>
              </a:solidFill>
            </a:endParaRPr>
          </a:p>
          <a:p>
            <a:pPr algn="ctr"/>
            <a:r>
              <a:rPr lang="en-US" sz="2400" dirty="0" smtClean="0">
                <a:solidFill>
                  <a:schemeClr val="accent2">
                    <a:lumMod val="20000"/>
                    <a:lumOff val="80000"/>
                  </a:schemeClr>
                </a:solidFill>
              </a:rPr>
              <a:t>-Wade Davis</a:t>
            </a:r>
          </a:p>
          <a:p>
            <a:endParaRPr lang="en-US" dirty="0" smtClean="0">
              <a:solidFill>
                <a:schemeClr val="accent2">
                  <a:lumMod val="20000"/>
                  <a:lumOff val="80000"/>
                </a:schemeClr>
              </a:solidFill>
            </a:endParaRPr>
          </a:p>
          <a:p>
            <a:endParaRPr lang="en-US" sz="800" dirty="0">
              <a:solidFill>
                <a:schemeClr val="accent2">
                  <a:lumMod val="20000"/>
                  <a:lumOff val="80000"/>
                </a:schemeClr>
              </a:solidFill>
            </a:endParaRPr>
          </a:p>
        </p:txBody>
      </p:sp>
      <p:sp>
        <p:nvSpPr>
          <p:cNvPr id="6" name="Slide Number Placeholder 5"/>
          <p:cNvSpPr>
            <a:spLocks noGrp="1"/>
          </p:cNvSpPr>
          <p:nvPr>
            <p:ph type="sldNum" sz="quarter" idx="12"/>
          </p:nvPr>
        </p:nvSpPr>
        <p:spPr/>
        <p:txBody>
          <a:bodyPr/>
          <a:lstStyle/>
          <a:p>
            <a:r>
              <a:rPr lang="en-US" sz="1400" dirty="0" smtClean="0"/>
              <a:t>V-EE</a:t>
            </a:r>
            <a:endParaRPr lang="en-US" sz="1400" dirty="0"/>
          </a:p>
        </p:txBody>
      </p:sp>
    </p:spTree>
    <p:extLst>
      <p:ext uri="{BB962C8B-B14F-4D97-AF65-F5344CB8AC3E}">
        <p14:creationId xmlns:p14="http://schemas.microsoft.com/office/powerpoint/2010/main" val="42914424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In the Classroom</a:t>
            </a:r>
            <a:endParaRPr lang="en-US" dirty="0"/>
          </a:p>
        </p:txBody>
      </p:sp>
      <p:sp>
        <p:nvSpPr>
          <p:cNvPr id="5" name="Slide Number Placeholder 4"/>
          <p:cNvSpPr>
            <a:spLocks noGrp="1"/>
          </p:cNvSpPr>
          <p:nvPr>
            <p:ph type="sldNum" sz="quarter" idx="12"/>
          </p:nvPr>
        </p:nvSpPr>
        <p:spPr/>
        <p:txBody>
          <a:bodyPr/>
          <a:lstStyle/>
          <a:p>
            <a:r>
              <a:rPr lang="en-US" sz="1400" dirty="0" smtClean="0"/>
              <a:t>V-FF</a:t>
            </a:r>
            <a:endParaRPr lang="en-US" sz="1400" dirty="0"/>
          </a:p>
        </p:txBody>
      </p:sp>
      <p:pic>
        <p:nvPicPr>
          <p:cNvPr id="6" name="V-FF.Gloria Ladson-Billlings Cultural Competency.bad.wmv">
            <a:hlinkClick r:id="" action="ppaction://media"/>
          </p:cNvPr>
          <p:cNvPicPr>
            <a:picLocks noRot="1" noChangeAspect="1"/>
          </p:cNvPicPr>
          <p:nvPr>
            <a:videoFile r:link="rId1"/>
          </p:nvPr>
        </p:nvPicPr>
        <p:blipFill>
          <a:blip r:embed="rId4" cstate="print"/>
          <a:stretch>
            <a:fillRect/>
          </a:stretch>
        </p:blipFill>
        <p:spPr>
          <a:xfrm>
            <a:off x="0" y="7684"/>
            <a:ext cx="9144000" cy="6858000"/>
          </a:xfrm>
          <a:prstGeom prst="rect">
            <a:avLst/>
          </a:prstGeom>
        </p:spPr>
      </p:pic>
    </p:spTree>
    <p:extLst>
      <p:ext uri="{BB962C8B-B14F-4D97-AF65-F5344CB8AC3E}">
        <p14:creationId xmlns:p14="http://schemas.microsoft.com/office/powerpoint/2010/main" val="326142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74537"/>
            <a:ext cx="4272888" cy="3600818"/>
          </a:xfrm>
        </p:spPr>
        <p:txBody>
          <a:bodyPr>
            <a:normAutofit/>
          </a:bodyPr>
          <a:lstStyle/>
          <a:p>
            <a:pPr marL="45720" indent="0" algn="ctr">
              <a:buNone/>
            </a:pPr>
            <a:endParaRPr lang="en-US" sz="2400" dirty="0" smtClean="0"/>
          </a:p>
          <a:p>
            <a:pPr marL="45720" indent="0" algn="ctr">
              <a:buNone/>
            </a:pPr>
            <a:endParaRPr lang="en-US" sz="2400" dirty="0"/>
          </a:p>
          <a:p>
            <a:pPr marL="45720" indent="0" algn="ctr">
              <a:buNone/>
            </a:pPr>
            <a:r>
              <a:rPr lang="en-US" sz="2400" dirty="0" smtClean="0"/>
              <a:t>Handout </a:t>
            </a:r>
            <a:r>
              <a:rPr lang="en-US" sz="2400" dirty="0"/>
              <a:t>V</a:t>
            </a:r>
            <a:r>
              <a:rPr lang="en-US" sz="2400" dirty="0" smtClean="0"/>
              <a:t>-E</a:t>
            </a:r>
            <a:endParaRPr lang="en-US" sz="2400" dirty="0"/>
          </a:p>
          <a:p>
            <a:pPr marL="45720" indent="0" algn="ctr">
              <a:buNone/>
            </a:pPr>
            <a:endParaRPr lang="en-US" sz="1000" dirty="0"/>
          </a:p>
          <a:p>
            <a:pPr marL="45720" indent="0" algn="ctr">
              <a:buNone/>
            </a:pPr>
            <a:r>
              <a:rPr lang="en-US" i="1" dirty="0"/>
              <a:t>What Can We Do to Boost Multi-Cultural Mental Wellness?</a:t>
            </a:r>
          </a:p>
          <a:p>
            <a:endParaRPr lang="en-US" dirty="0"/>
          </a:p>
        </p:txBody>
      </p:sp>
      <p:sp>
        <p:nvSpPr>
          <p:cNvPr id="3" name="Title 2"/>
          <p:cNvSpPr>
            <a:spLocks noGrp="1"/>
          </p:cNvSpPr>
          <p:nvPr>
            <p:ph type="title"/>
          </p:nvPr>
        </p:nvSpPr>
        <p:spPr/>
        <p:txBody>
          <a:bodyPr/>
          <a:lstStyle/>
          <a:p>
            <a:r>
              <a:rPr lang="en-US" dirty="0" smtClean="0"/>
              <a:t>Promoting Learning &amp; Wellness     In the Classroom</a:t>
            </a:r>
            <a:endParaRPr lang="en-US" dirty="0"/>
          </a:p>
        </p:txBody>
      </p:sp>
      <p:pic>
        <p:nvPicPr>
          <p:cNvPr id="4098" name="Picture 2"/>
          <p:cNvPicPr>
            <a:picLocks noChangeAspect="1" noChangeArrowheads="1"/>
          </p:cNvPicPr>
          <p:nvPr/>
        </p:nvPicPr>
        <p:blipFill>
          <a:blip r:embed="rId3" cstate="print"/>
          <a:srcRect t="16885" r="10115"/>
          <a:stretch>
            <a:fillRect/>
          </a:stretch>
        </p:blipFill>
        <p:spPr bwMode="auto">
          <a:xfrm>
            <a:off x="4913593" y="2429302"/>
            <a:ext cx="3848667" cy="28885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sz="1400" dirty="0" smtClean="0"/>
              <a:t>V-GG</a:t>
            </a:r>
            <a:endParaRPr lang="en-US" sz="1400" dirty="0"/>
          </a:p>
        </p:txBody>
      </p:sp>
    </p:spTree>
    <p:extLst>
      <p:ext uri="{BB962C8B-B14F-4D97-AF65-F5344CB8AC3E}">
        <p14:creationId xmlns:p14="http://schemas.microsoft.com/office/powerpoint/2010/main" val="3460445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78163"/>
            <a:ext cx="8407400" cy="1316037"/>
          </a:xfrm>
        </p:spPr>
        <p:txBody>
          <a:bodyPr>
            <a:normAutofit/>
          </a:bodyPr>
          <a:lstStyle/>
          <a:p>
            <a:pPr marL="44450" indent="0" algn="ctr">
              <a:buNone/>
            </a:pPr>
            <a:r>
              <a:rPr lang="en-US" sz="3000" dirty="0" smtClean="0"/>
              <a:t>Caleb’s Story</a:t>
            </a:r>
            <a:endParaRPr lang="en-US" sz="3000" dirty="0"/>
          </a:p>
        </p:txBody>
      </p:sp>
      <p:sp>
        <p:nvSpPr>
          <p:cNvPr id="3" name="Title 2"/>
          <p:cNvSpPr>
            <a:spLocks noGrp="1"/>
          </p:cNvSpPr>
          <p:nvPr>
            <p:ph type="title"/>
          </p:nvPr>
        </p:nvSpPr>
        <p:spPr/>
        <p:txBody>
          <a:bodyPr/>
          <a:lstStyle/>
          <a:p>
            <a:r>
              <a:rPr lang="en-US" dirty="0" smtClean="0"/>
              <a:t> </a:t>
            </a:r>
            <a:endParaRPr lang="en-US" dirty="0"/>
          </a:p>
        </p:txBody>
      </p:sp>
      <p:sp>
        <p:nvSpPr>
          <p:cNvPr id="4" name="TextBox 3"/>
          <p:cNvSpPr txBox="1"/>
          <p:nvPr/>
        </p:nvSpPr>
        <p:spPr>
          <a:xfrm>
            <a:off x="965200" y="4045718"/>
            <a:ext cx="7239000" cy="461665"/>
          </a:xfrm>
          <a:prstGeom prst="rect">
            <a:avLst/>
          </a:prstGeom>
          <a:noFill/>
        </p:spPr>
        <p:txBody>
          <a:bodyPr wrap="square" rtlCol="0">
            <a:spAutoFit/>
          </a:bodyPr>
          <a:lstStyle/>
          <a:p>
            <a:pPr marL="45720" indent="0" algn="ctr" eaLnBrk="1" fontAlgn="auto" hangingPunct="1">
              <a:spcAft>
                <a:spcPts val="0"/>
              </a:spcAft>
              <a:buNone/>
              <a:defRPr/>
            </a:pPr>
            <a:r>
              <a:rPr lang="en-US" sz="2400" i="1" dirty="0" smtClean="0">
                <a:solidFill>
                  <a:schemeClr val="tx2"/>
                </a:solidFill>
              </a:rPr>
              <a:t>Handout I-B</a:t>
            </a:r>
            <a:endParaRPr lang="en-US" sz="2400" i="1" dirty="0">
              <a:solidFill>
                <a:schemeClr val="tx2"/>
              </a:solidFill>
            </a:endParaRPr>
          </a:p>
        </p:txBody>
      </p:sp>
      <p:sp>
        <p:nvSpPr>
          <p:cNvPr id="6" name="Slide Number Placeholder 5"/>
          <p:cNvSpPr>
            <a:spLocks noGrp="1"/>
          </p:cNvSpPr>
          <p:nvPr>
            <p:ph type="sldNum" sz="quarter" idx="12"/>
          </p:nvPr>
        </p:nvSpPr>
        <p:spPr/>
        <p:txBody>
          <a:bodyPr/>
          <a:lstStyle/>
          <a:p>
            <a:r>
              <a:rPr lang="en-US" sz="1400" dirty="0" smtClean="0"/>
              <a:t>I-I</a:t>
            </a:r>
            <a:endParaRPr lang="en-US" sz="1400" dirty="0"/>
          </a:p>
        </p:txBody>
      </p:sp>
    </p:spTree>
    <p:extLst>
      <p:ext uri="{BB962C8B-B14F-4D97-AF65-F5344CB8AC3E}">
        <p14:creationId xmlns:p14="http://schemas.microsoft.com/office/powerpoint/2010/main" val="30729170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678142"/>
              </p:ext>
            </p:extLst>
          </p:nvPr>
        </p:nvGraphicFramePr>
        <p:xfrm>
          <a:off x="380999" y="1785019"/>
          <a:ext cx="8407893" cy="464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In the School </a:t>
            </a:r>
            <a:r>
              <a:rPr lang="en-US" dirty="0"/>
              <a:t/>
            </a:r>
            <a:br>
              <a:rPr lang="en-US" dirty="0"/>
            </a:br>
            <a:r>
              <a:rPr lang="en-US" sz="2000" dirty="0" smtClean="0"/>
              <a:t>(Handout V-F)</a:t>
            </a:r>
            <a:endParaRPr lang="en-US" sz="2000" dirty="0"/>
          </a:p>
        </p:txBody>
      </p:sp>
      <p:sp>
        <p:nvSpPr>
          <p:cNvPr id="2" name="Slide Number Placeholder 1"/>
          <p:cNvSpPr>
            <a:spLocks noGrp="1"/>
          </p:cNvSpPr>
          <p:nvPr>
            <p:ph type="sldNum" sz="quarter" idx="12"/>
          </p:nvPr>
        </p:nvSpPr>
        <p:spPr/>
        <p:txBody>
          <a:bodyPr/>
          <a:lstStyle/>
          <a:p>
            <a:r>
              <a:rPr lang="en-US" sz="1400" dirty="0" smtClean="0"/>
              <a:t>V-HH</a:t>
            </a:r>
            <a:endParaRPr lang="en-US" sz="1400" dirty="0"/>
          </a:p>
        </p:txBody>
      </p:sp>
    </p:spTree>
    <p:extLst>
      <p:ext uri="{BB962C8B-B14F-4D97-AF65-F5344CB8AC3E}">
        <p14:creationId xmlns:p14="http://schemas.microsoft.com/office/powerpoint/2010/main" val="40455589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91999132"/>
              </p:ext>
            </p:extLst>
          </p:nvPr>
        </p:nvGraphicFramePr>
        <p:xfrm>
          <a:off x="380999" y="1847402"/>
          <a:ext cx="8407893" cy="4733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In the school, Con’t</a:t>
            </a:r>
            <a:endParaRPr lang="en-US" dirty="0"/>
          </a:p>
        </p:txBody>
      </p:sp>
      <p:sp>
        <p:nvSpPr>
          <p:cNvPr id="2" name="Slide Number Placeholder 1"/>
          <p:cNvSpPr>
            <a:spLocks noGrp="1"/>
          </p:cNvSpPr>
          <p:nvPr>
            <p:ph type="sldNum" sz="quarter" idx="12"/>
          </p:nvPr>
        </p:nvSpPr>
        <p:spPr/>
        <p:txBody>
          <a:bodyPr/>
          <a:lstStyle/>
          <a:p>
            <a:r>
              <a:rPr lang="en-US" sz="1400" dirty="0" smtClean="0"/>
              <a:t>V-II</a:t>
            </a:r>
            <a:endParaRPr lang="en-US" sz="1400" dirty="0"/>
          </a:p>
        </p:txBody>
      </p:sp>
    </p:spTree>
    <p:extLst>
      <p:ext uri="{BB962C8B-B14F-4D97-AF65-F5344CB8AC3E}">
        <p14:creationId xmlns:p14="http://schemas.microsoft.com/office/powerpoint/2010/main" val="212278549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6377846"/>
              </p:ext>
            </p:extLst>
          </p:nvPr>
        </p:nvGraphicFramePr>
        <p:xfrm>
          <a:off x="380999" y="1790700"/>
          <a:ext cx="8407893" cy="438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In the school, Con’t</a:t>
            </a:r>
            <a:endParaRPr lang="en-US" dirty="0"/>
          </a:p>
        </p:txBody>
      </p:sp>
      <p:sp>
        <p:nvSpPr>
          <p:cNvPr id="2" name="Slide Number Placeholder 1"/>
          <p:cNvSpPr>
            <a:spLocks noGrp="1"/>
          </p:cNvSpPr>
          <p:nvPr>
            <p:ph type="sldNum" sz="quarter" idx="12"/>
          </p:nvPr>
        </p:nvSpPr>
        <p:spPr/>
        <p:txBody>
          <a:bodyPr/>
          <a:lstStyle/>
          <a:p>
            <a:r>
              <a:rPr lang="en-US" sz="1400" dirty="0" smtClean="0"/>
              <a:t>V-JJ</a:t>
            </a:r>
            <a:endParaRPr lang="en-US" sz="1400" dirty="0"/>
          </a:p>
        </p:txBody>
      </p:sp>
      <p:sp>
        <p:nvSpPr>
          <p:cNvPr id="5" name="TextBox 4"/>
          <p:cNvSpPr txBox="1"/>
          <p:nvPr/>
        </p:nvSpPr>
        <p:spPr>
          <a:xfrm>
            <a:off x="584200" y="6136919"/>
            <a:ext cx="8293100" cy="246221"/>
          </a:xfrm>
          <a:prstGeom prst="rect">
            <a:avLst/>
          </a:prstGeom>
          <a:noFill/>
        </p:spPr>
        <p:txBody>
          <a:bodyPr wrap="square" rtlCol="0">
            <a:spAutoFit/>
          </a:bodyPr>
          <a:lstStyle/>
          <a:p>
            <a:pPr marL="44450" indent="0" algn="r">
              <a:buNone/>
            </a:pPr>
            <a:r>
              <a:rPr lang="en-US" sz="1000" dirty="0">
                <a:solidFill>
                  <a:schemeClr val="tx2"/>
                </a:solidFill>
              </a:rPr>
              <a:t>(Cunningham, D. L., </a:t>
            </a:r>
            <a:r>
              <a:rPr lang="en-US" sz="1000" dirty="0" err="1">
                <a:solidFill>
                  <a:schemeClr val="tx2"/>
                </a:solidFill>
              </a:rPr>
              <a:t>Ozdemir</a:t>
            </a:r>
            <a:r>
              <a:rPr lang="en-US" sz="1000" dirty="0">
                <a:solidFill>
                  <a:schemeClr val="tx2"/>
                </a:solidFill>
              </a:rPr>
              <a:t>, M., Summers, J., &amp; </a:t>
            </a:r>
            <a:r>
              <a:rPr lang="en-US" sz="1000" dirty="0" err="1">
                <a:solidFill>
                  <a:schemeClr val="tx2"/>
                </a:solidFill>
              </a:rPr>
              <a:t>Ghunney</a:t>
            </a:r>
            <a:r>
              <a:rPr lang="en-US" sz="1000" dirty="0">
                <a:solidFill>
                  <a:schemeClr val="tx2"/>
                </a:solidFill>
              </a:rPr>
              <a:t>, A., August </a:t>
            </a:r>
            <a:r>
              <a:rPr lang="en-US" sz="1000" dirty="0" smtClean="0">
                <a:solidFill>
                  <a:schemeClr val="tx2"/>
                </a:solidFill>
              </a:rPr>
              <a:t>2006 &amp; U.S. Department of Health &amp; Human Services, 2003)</a:t>
            </a:r>
            <a:endParaRPr lang="en-US" sz="1000" dirty="0">
              <a:solidFill>
                <a:schemeClr val="tx2"/>
              </a:solidFill>
            </a:endParaRPr>
          </a:p>
        </p:txBody>
      </p:sp>
    </p:spTree>
    <p:extLst>
      <p:ext uri="{BB962C8B-B14F-4D97-AF65-F5344CB8AC3E}">
        <p14:creationId xmlns:p14="http://schemas.microsoft.com/office/powerpoint/2010/main" val="16033217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6107" y="2441916"/>
            <a:ext cx="8407893" cy="4407408"/>
          </a:xfrm>
        </p:spPr>
        <p:txBody>
          <a:bodyPr/>
          <a:lstStyle/>
          <a:p>
            <a:r>
              <a:rPr lang="en-US" sz="2800" dirty="0" smtClean="0"/>
              <a:t>Within Yourself?</a:t>
            </a:r>
          </a:p>
          <a:p>
            <a:pPr marL="45720" indent="0">
              <a:buNone/>
            </a:pPr>
            <a:endParaRPr lang="en-US" sz="2800" dirty="0" smtClean="0"/>
          </a:p>
          <a:p>
            <a:r>
              <a:rPr lang="en-US" sz="2800" dirty="0" smtClean="0"/>
              <a:t>In the Classroom?</a:t>
            </a:r>
          </a:p>
          <a:p>
            <a:pPr marL="45720" indent="0">
              <a:buNone/>
            </a:pPr>
            <a:endParaRPr lang="en-US" sz="2800" dirty="0" smtClean="0"/>
          </a:p>
          <a:p>
            <a:r>
              <a:rPr lang="en-US" sz="2800" dirty="0" smtClean="0"/>
              <a:t>At your School?</a:t>
            </a:r>
          </a:p>
          <a:p>
            <a:endParaRPr lang="en-US" dirty="0"/>
          </a:p>
        </p:txBody>
      </p:sp>
      <p:sp>
        <p:nvSpPr>
          <p:cNvPr id="3" name="Title 2"/>
          <p:cNvSpPr>
            <a:spLocks noGrp="1"/>
          </p:cNvSpPr>
          <p:nvPr>
            <p:ph type="title"/>
          </p:nvPr>
        </p:nvSpPr>
        <p:spPr/>
        <p:txBody>
          <a:bodyPr/>
          <a:lstStyle/>
          <a:p>
            <a:r>
              <a:rPr lang="en-US" dirty="0" smtClean="0"/>
              <a:t>Taking Action Activity</a:t>
            </a:r>
            <a:endParaRPr lang="en-US" dirty="0"/>
          </a:p>
        </p:txBody>
      </p:sp>
      <p:sp>
        <p:nvSpPr>
          <p:cNvPr id="4" name="Slide Number Placeholder 3"/>
          <p:cNvSpPr>
            <a:spLocks noGrp="1"/>
          </p:cNvSpPr>
          <p:nvPr>
            <p:ph type="sldNum" sz="quarter" idx="12"/>
          </p:nvPr>
        </p:nvSpPr>
        <p:spPr/>
        <p:txBody>
          <a:bodyPr/>
          <a:lstStyle/>
          <a:p>
            <a:r>
              <a:rPr lang="en-US" sz="1400" dirty="0" smtClean="0"/>
              <a:t>V-KK</a:t>
            </a:r>
            <a:endParaRPr lang="en-US" sz="14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30062"/>
            <a:ext cx="8407893" cy="4407408"/>
          </a:xfrm>
        </p:spPr>
        <p:txBody>
          <a:bodyPr/>
          <a:lstStyle/>
          <a:p>
            <a:pPr marL="45720" indent="0">
              <a:buNone/>
            </a:pPr>
            <a:r>
              <a:rPr lang="en-US" dirty="0"/>
              <a:t>Objectives:</a:t>
            </a:r>
          </a:p>
          <a:p>
            <a:pPr marL="45720" indent="0">
              <a:buNone/>
            </a:pPr>
            <a:endParaRPr lang="en-US" sz="900" dirty="0"/>
          </a:p>
          <a:p>
            <a:r>
              <a:rPr lang="en-US" dirty="0"/>
              <a:t>Verify current definitions of what cultural competency is, and what it is not</a:t>
            </a:r>
          </a:p>
          <a:p>
            <a:pPr marL="45720" indent="0">
              <a:buNone/>
            </a:pPr>
            <a:endParaRPr lang="en-US" sz="900" dirty="0"/>
          </a:p>
          <a:p>
            <a:r>
              <a:rPr lang="en-US" dirty="0"/>
              <a:t>Examine cultural competency as an on-going process. Identify where you are on continuum</a:t>
            </a:r>
          </a:p>
          <a:p>
            <a:pPr marL="45720" indent="0">
              <a:buNone/>
            </a:pPr>
            <a:endParaRPr lang="en-US" sz="900" dirty="0"/>
          </a:p>
          <a:p>
            <a:r>
              <a:rPr lang="en-US" dirty="0"/>
              <a:t>Appreciate dynamics </a:t>
            </a:r>
            <a:r>
              <a:rPr lang="en-US" dirty="0" smtClean="0"/>
              <a:t>of </a:t>
            </a:r>
            <a:r>
              <a:rPr lang="en-US" dirty="0"/>
              <a:t>power</a:t>
            </a:r>
          </a:p>
          <a:p>
            <a:pPr marL="45720" indent="0">
              <a:buNone/>
            </a:pPr>
            <a:endParaRPr lang="en-US" sz="900" dirty="0"/>
          </a:p>
          <a:p>
            <a:r>
              <a:rPr lang="en-US" dirty="0"/>
              <a:t>Commit to strengthening cultural proficiency at individual, classroom, and school levels for system-wide change</a:t>
            </a:r>
          </a:p>
          <a:p>
            <a:pPr marL="45720" indent="0">
              <a:buNone/>
            </a:pPr>
            <a:endParaRPr lang="en-US" dirty="0"/>
          </a:p>
        </p:txBody>
      </p:sp>
      <p:sp>
        <p:nvSpPr>
          <p:cNvPr id="3" name="Title 2"/>
          <p:cNvSpPr>
            <a:spLocks noGrp="1"/>
          </p:cNvSpPr>
          <p:nvPr>
            <p:ph type="title"/>
          </p:nvPr>
        </p:nvSpPr>
        <p:spPr/>
        <p:txBody>
          <a:bodyPr/>
          <a:lstStyle/>
          <a:p>
            <a:r>
              <a:rPr lang="en-US" dirty="0" smtClean="0"/>
              <a:t>Module V Review</a:t>
            </a:r>
            <a:endParaRPr lang="en-US" dirty="0"/>
          </a:p>
        </p:txBody>
      </p:sp>
      <p:sp>
        <p:nvSpPr>
          <p:cNvPr id="4" name="Slide Number Placeholder 3"/>
          <p:cNvSpPr>
            <a:spLocks noGrp="1"/>
          </p:cNvSpPr>
          <p:nvPr>
            <p:ph type="sldNum" sz="quarter" idx="12"/>
          </p:nvPr>
        </p:nvSpPr>
        <p:spPr/>
        <p:txBody>
          <a:bodyPr/>
          <a:lstStyle/>
          <a:p>
            <a:r>
              <a:rPr lang="en-US" sz="1400" dirty="0" smtClean="0"/>
              <a:t>V-LL</a:t>
            </a:r>
            <a:endParaRPr lang="en-US" sz="1400" dirty="0"/>
          </a:p>
        </p:txBody>
      </p:sp>
    </p:spTree>
    <p:extLst>
      <p:ext uri="{BB962C8B-B14F-4D97-AF65-F5344CB8AC3E}">
        <p14:creationId xmlns:p14="http://schemas.microsoft.com/office/powerpoint/2010/main" val="423256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692456"/>
            <a:ext cx="8763000" cy="3605113"/>
          </a:xfrm>
        </p:spPr>
        <p:txBody>
          <a:bodyPr>
            <a:normAutofit/>
          </a:bodyPr>
          <a:lstStyle/>
          <a:p>
            <a:r>
              <a:rPr lang="en-US" sz="2200" dirty="0" smtClean="0"/>
              <a:t>Comments &amp; Questions</a:t>
            </a:r>
            <a:endParaRPr lang="en-US" sz="2200" dirty="0"/>
          </a:p>
        </p:txBody>
      </p:sp>
      <p:sp>
        <p:nvSpPr>
          <p:cNvPr id="3" name="Title 2"/>
          <p:cNvSpPr>
            <a:spLocks noGrp="1"/>
          </p:cNvSpPr>
          <p:nvPr>
            <p:ph type="title"/>
          </p:nvPr>
        </p:nvSpPr>
        <p:spPr/>
        <p:txBody>
          <a:bodyPr/>
          <a:lstStyle/>
          <a:p>
            <a:r>
              <a:rPr lang="en-US" dirty="0" smtClean="0"/>
              <a:t>Wrapping up</a:t>
            </a:r>
            <a:endParaRPr lang="en-US" dirty="0"/>
          </a:p>
        </p:txBody>
      </p:sp>
      <p:sp>
        <p:nvSpPr>
          <p:cNvPr id="4" name="Slide Number Placeholder 3"/>
          <p:cNvSpPr>
            <a:spLocks noGrp="1"/>
          </p:cNvSpPr>
          <p:nvPr>
            <p:ph type="sldNum" sz="quarter" idx="12"/>
          </p:nvPr>
        </p:nvSpPr>
        <p:spPr>
          <a:xfrm>
            <a:off x="8102600" y="6354763"/>
            <a:ext cx="714375" cy="274637"/>
          </a:xfrm>
        </p:spPr>
        <p:txBody>
          <a:bodyPr/>
          <a:lstStyle/>
          <a:p>
            <a:r>
              <a:rPr lang="en-US" sz="1400" dirty="0" smtClean="0"/>
              <a:t>V-MM</a:t>
            </a:r>
            <a:endParaRPr lang="en-US" sz="1400" dirty="0"/>
          </a:p>
        </p:txBody>
      </p:sp>
    </p:spTree>
    <p:extLst>
      <p:ext uri="{BB962C8B-B14F-4D97-AF65-F5344CB8AC3E}">
        <p14:creationId xmlns:p14="http://schemas.microsoft.com/office/powerpoint/2010/main" val="413934303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74900"/>
            <a:ext cx="8407400" cy="3729037"/>
          </a:xfrm>
        </p:spPr>
        <p:txBody>
          <a:bodyPr/>
          <a:lstStyle/>
          <a:p>
            <a:pPr>
              <a:defRPr/>
            </a:pPr>
            <a:r>
              <a:rPr lang="en-US" dirty="0" smtClean="0">
                <a:solidFill>
                  <a:srgbClr val="534949"/>
                </a:solidFill>
              </a:rPr>
              <a:t>Develop a school wide mental health wellness plan.</a:t>
            </a:r>
          </a:p>
          <a:p>
            <a:pPr lvl="1">
              <a:defRPr/>
            </a:pPr>
            <a:r>
              <a:rPr lang="en-US" dirty="0" smtClean="0">
                <a:solidFill>
                  <a:srgbClr val="534949"/>
                </a:solidFill>
              </a:rPr>
              <a:t>See </a:t>
            </a:r>
            <a:r>
              <a:rPr lang="en-US" b="1" dirty="0" smtClean="0">
                <a:solidFill>
                  <a:srgbClr val="534949"/>
                </a:solidFill>
              </a:rPr>
              <a:t>School Wellness Plan: </a:t>
            </a:r>
            <a:r>
              <a:rPr lang="en-US" b="1" dirty="0" smtClean="0"/>
              <a:t>A Guide to Positive School Climate Through Student Behavioral Supports and Mental Wellness Promotion </a:t>
            </a:r>
            <a:endParaRPr lang="en-US" dirty="0" smtClean="0"/>
          </a:p>
          <a:p>
            <a:pPr>
              <a:defRPr/>
            </a:pPr>
            <a:endParaRPr lang="en-US" sz="400" dirty="0" smtClean="0">
              <a:solidFill>
                <a:srgbClr val="534949"/>
              </a:solidFill>
            </a:endParaRPr>
          </a:p>
          <a:p>
            <a:pPr>
              <a:defRPr/>
            </a:pPr>
            <a:r>
              <a:rPr lang="en-US" dirty="0" smtClean="0">
                <a:solidFill>
                  <a:srgbClr val="534949"/>
                </a:solidFill>
              </a:rPr>
              <a:t>Incorporate into the school-wide safety plan</a:t>
            </a:r>
          </a:p>
          <a:p>
            <a:pPr>
              <a:buNone/>
              <a:defRPr/>
            </a:pPr>
            <a:endParaRPr lang="en-US" sz="400" dirty="0" smtClean="0">
              <a:solidFill>
                <a:srgbClr val="534949"/>
              </a:solidFill>
            </a:endParaRPr>
          </a:p>
          <a:p>
            <a:pPr>
              <a:defRPr/>
            </a:pPr>
            <a:r>
              <a:rPr lang="en-US" dirty="0" smtClean="0">
                <a:solidFill>
                  <a:srgbClr val="534949"/>
                </a:solidFill>
              </a:rPr>
              <a:t>Use your local resources</a:t>
            </a:r>
          </a:p>
          <a:p>
            <a:pPr>
              <a:buNone/>
              <a:defRPr/>
            </a:pPr>
            <a:endParaRPr lang="en-US" sz="400" dirty="0" smtClean="0">
              <a:solidFill>
                <a:srgbClr val="534949"/>
              </a:solidFill>
            </a:endParaRPr>
          </a:p>
          <a:p>
            <a:pPr>
              <a:defRPr/>
            </a:pPr>
            <a:r>
              <a:rPr lang="en-US" dirty="0" smtClean="0">
                <a:solidFill>
                  <a:srgbClr val="534949"/>
                </a:solidFill>
              </a:rPr>
              <a:t>Ensure every SARB has a mental health representative (Ed. Code Section 48321)</a:t>
            </a:r>
          </a:p>
          <a:p>
            <a:pPr>
              <a:buNone/>
              <a:defRPr/>
            </a:pPr>
            <a:endParaRPr lang="en-US" sz="400" dirty="0" smtClean="0">
              <a:solidFill>
                <a:srgbClr val="534949"/>
              </a:solidFill>
            </a:endParaRPr>
          </a:p>
          <a:p>
            <a:pPr>
              <a:defRPr/>
            </a:pPr>
            <a:r>
              <a:rPr lang="en-US" dirty="0" smtClean="0">
                <a:solidFill>
                  <a:srgbClr val="534949"/>
                </a:solidFill>
              </a:rPr>
              <a:t>Promote your plan!</a:t>
            </a:r>
          </a:p>
          <a:p>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Slide Number Placeholder 3"/>
          <p:cNvSpPr>
            <a:spLocks noGrp="1"/>
          </p:cNvSpPr>
          <p:nvPr>
            <p:ph type="sldNum" sz="quarter" idx="12"/>
          </p:nvPr>
        </p:nvSpPr>
        <p:spPr/>
        <p:txBody>
          <a:bodyPr/>
          <a:lstStyle/>
          <a:p>
            <a:r>
              <a:rPr lang="en-US" sz="1400" dirty="0" smtClean="0"/>
              <a:t>V-NN</a:t>
            </a:r>
            <a:endParaRPr lang="en-US" sz="14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47863"/>
            <a:ext cx="8407400" cy="4406900"/>
          </a:xfrm>
        </p:spPr>
        <p:txBody>
          <a:bodyPr>
            <a:normAutofit fontScale="92500" lnSpcReduction="10000"/>
          </a:bodyPr>
          <a:lstStyle/>
          <a:p>
            <a:pPr marL="44450" indent="0">
              <a:buNone/>
            </a:pPr>
            <a:r>
              <a:rPr lang="en-US" dirty="0" smtClean="0"/>
              <a:t>Presented by:</a:t>
            </a:r>
          </a:p>
          <a:p>
            <a:pPr marL="44450" indent="0">
              <a:buNone/>
            </a:pPr>
            <a:r>
              <a:rPr lang="en-US" dirty="0" smtClean="0"/>
              <a:t>	Placer County Office of Education, Educational Services 	Department</a:t>
            </a:r>
          </a:p>
          <a:p>
            <a:pPr marL="44450" indent="0">
              <a:buNone/>
            </a:pPr>
            <a:r>
              <a:rPr lang="en-US" dirty="0" smtClean="0"/>
              <a:t>	360 Nevada Street Auburn, CA 95603</a:t>
            </a:r>
          </a:p>
          <a:p>
            <a:pPr marL="44450" indent="0">
              <a:buNone/>
            </a:pPr>
            <a:r>
              <a:rPr lang="en-US" dirty="0" smtClean="0"/>
              <a:t>	http</a:t>
            </a:r>
            <a:r>
              <a:rPr lang="en-US" dirty="0"/>
              <a:t>://www.placercoe.k12.</a:t>
            </a:r>
            <a:r>
              <a:rPr lang="en-US" dirty="0" smtClean="0"/>
              <a:t>ca.us</a:t>
            </a:r>
          </a:p>
          <a:p>
            <a:pPr marL="44450" indent="0">
              <a:buNone/>
            </a:pPr>
            <a:r>
              <a:rPr lang="en-US" dirty="0"/>
              <a:t>	</a:t>
            </a:r>
            <a:r>
              <a:rPr lang="en-US" dirty="0" smtClean="0"/>
              <a:t>530.889.8020</a:t>
            </a:r>
          </a:p>
          <a:p>
            <a:pPr marL="44450" indent="0">
              <a:buNone/>
            </a:pPr>
            <a:endParaRPr lang="en-US" dirty="0" smtClean="0"/>
          </a:p>
          <a:p>
            <a:pPr marL="44450" indent="0">
              <a:buNone/>
            </a:pPr>
            <a:r>
              <a:rPr lang="en-US" dirty="0" smtClean="0"/>
              <a:t>Adapted for: California Department of Education, Coordinated 	Student Support and Adult Education Division with funding 	from the Mental Health Services Act of 2004.</a:t>
            </a:r>
          </a:p>
          <a:p>
            <a:pPr marL="44450" indent="0">
              <a:buNone/>
            </a:pPr>
            <a:r>
              <a:rPr lang="en-US" dirty="0" smtClean="0"/>
              <a:t>Developed by:	Substance </a:t>
            </a:r>
            <a:r>
              <a:rPr lang="en-US" dirty="0"/>
              <a:t>Abuse and Mental Health </a:t>
            </a:r>
            <a:r>
              <a:rPr lang="en-US" dirty="0" smtClean="0"/>
              <a:t>Services 	Administration</a:t>
            </a:r>
            <a:r>
              <a:rPr lang="en-US" dirty="0"/>
              <a:t>, Center for Mental Health Services, </a:t>
            </a:r>
            <a:r>
              <a:rPr lang="en-US" dirty="0" smtClean="0"/>
              <a:t>2004. 	SAMHSA </a:t>
            </a:r>
            <a:r>
              <a:rPr lang="en-US" dirty="0"/>
              <a:t>Pub. No. P040478M. Rockville, MD: Center for </a:t>
            </a:r>
            <a:r>
              <a:rPr lang="en-US" dirty="0" smtClean="0"/>
              <a:t>	Mental </a:t>
            </a:r>
            <a:r>
              <a:rPr lang="en-US" dirty="0"/>
              <a:t>Health Services, Substance Abuse and Mental </a:t>
            </a:r>
            <a:r>
              <a:rPr lang="en-US" dirty="0" smtClean="0"/>
              <a:t>	Health </a:t>
            </a:r>
            <a:r>
              <a:rPr lang="en-US" dirty="0"/>
              <a:t>Services Administration, 2004 </a:t>
            </a:r>
            <a:r>
              <a:rPr lang="en-US" dirty="0" smtClean="0"/>
              <a:t>.</a:t>
            </a:r>
            <a:endParaRPr lang="en-US" dirty="0"/>
          </a:p>
          <a:p>
            <a:pPr marL="44450" indent="0">
              <a:buNone/>
            </a:pPr>
            <a:endParaRPr lang="en-US" dirty="0"/>
          </a:p>
        </p:txBody>
      </p:sp>
      <p:sp>
        <p:nvSpPr>
          <p:cNvPr id="3" name="Title 2"/>
          <p:cNvSpPr>
            <a:spLocks noGrp="1"/>
          </p:cNvSpPr>
          <p:nvPr>
            <p:ph type="title"/>
          </p:nvPr>
        </p:nvSpPr>
        <p:spPr/>
        <p:txBody>
          <a:bodyPr/>
          <a:lstStyle/>
          <a:p>
            <a:r>
              <a:rPr lang="en-US" dirty="0" smtClean="0"/>
              <a:t>Eliminating Barriers</a:t>
            </a:r>
            <a:endParaRPr lang="en-US" dirty="0"/>
          </a:p>
        </p:txBody>
      </p:sp>
      <p:sp>
        <p:nvSpPr>
          <p:cNvPr id="4" name="Slide Number Placeholder 3"/>
          <p:cNvSpPr>
            <a:spLocks noGrp="1"/>
          </p:cNvSpPr>
          <p:nvPr>
            <p:ph type="sldNum" sz="quarter" idx="12"/>
          </p:nvPr>
        </p:nvSpPr>
        <p:spPr/>
        <p:txBody>
          <a:bodyPr/>
          <a:lstStyle/>
          <a:p>
            <a:r>
              <a:rPr lang="en-US" sz="1400" dirty="0" smtClean="0"/>
              <a:t>V-OO</a:t>
            </a:r>
            <a:endParaRPr lang="en-US" sz="1400" dirty="0"/>
          </a:p>
        </p:txBody>
      </p:sp>
    </p:spTree>
    <p:extLst>
      <p:ext uri="{BB962C8B-B14F-4D97-AF65-F5344CB8AC3E}">
        <p14:creationId xmlns:p14="http://schemas.microsoft.com/office/powerpoint/2010/main" val="273594912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END</a:t>
            </a:r>
            <a:endParaRPr lang="en-US" dirty="0"/>
          </a:p>
        </p:txBody>
      </p:sp>
      <p:sp>
        <p:nvSpPr>
          <p:cNvPr id="4" name="Slide Number Placeholder 3"/>
          <p:cNvSpPr>
            <a:spLocks noGrp="1"/>
          </p:cNvSpPr>
          <p:nvPr>
            <p:ph type="sldNum" sz="quarter" idx="11"/>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5200" y="2519363"/>
            <a:ext cx="7150100" cy="2967037"/>
          </a:xfrm>
        </p:spPr>
        <p:txBody>
          <a:bodyPr>
            <a:normAutofit/>
          </a:bodyPr>
          <a:lstStyle/>
          <a:p>
            <a:pPr marL="44450" indent="0" algn="ctr">
              <a:lnSpc>
                <a:spcPct val="130000"/>
              </a:lnSpc>
              <a:buNone/>
            </a:pPr>
            <a:r>
              <a:rPr lang="en-US" sz="3000" dirty="0" smtClean="0"/>
              <a:t>Social-</a:t>
            </a:r>
            <a:r>
              <a:rPr lang="en-US" sz="3000" dirty="0"/>
              <a:t>E</a:t>
            </a:r>
            <a:r>
              <a:rPr lang="en-US" sz="3000" dirty="0" smtClean="0"/>
              <a:t>motional </a:t>
            </a:r>
            <a:r>
              <a:rPr lang="en-US" sz="3000" dirty="0"/>
              <a:t>F</a:t>
            </a:r>
            <a:r>
              <a:rPr lang="en-US" sz="3000" dirty="0" smtClean="0"/>
              <a:t>actors</a:t>
            </a:r>
            <a:r>
              <a:rPr lang="en-US" sz="3000" dirty="0" smtClean="0">
                <a:solidFill>
                  <a:srgbClr val="3366FF"/>
                </a:solidFill>
              </a:rPr>
              <a:t> </a:t>
            </a:r>
            <a:r>
              <a:rPr lang="en-US" sz="3000" dirty="0"/>
              <a:t>R</a:t>
            </a:r>
            <a:r>
              <a:rPr lang="en-US" sz="3000" dirty="0" smtClean="0"/>
              <a:t>elated to Academic and Nonacademic </a:t>
            </a:r>
            <a:r>
              <a:rPr lang="en-US" sz="3000" dirty="0"/>
              <a:t>S</a:t>
            </a:r>
            <a:r>
              <a:rPr lang="en-US" sz="3000" dirty="0" smtClean="0"/>
              <a:t>uccess</a:t>
            </a:r>
          </a:p>
          <a:p>
            <a:pPr marL="44450" indent="0" algn="ctr">
              <a:lnSpc>
                <a:spcPct val="130000"/>
              </a:lnSpc>
              <a:buNone/>
            </a:pPr>
            <a:endParaRPr lang="en-US" sz="3000" dirty="0"/>
          </a:p>
          <a:p>
            <a:pPr marL="44450" indent="0" algn="ctr">
              <a:lnSpc>
                <a:spcPct val="130000"/>
              </a:lnSpc>
              <a:buNone/>
            </a:pPr>
            <a:r>
              <a:rPr lang="en-US" sz="3000" dirty="0" smtClean="0"/>
              <a:t>Caleb’s Story</a:t>
            </a:r>
            <a:endParaRPr lang="en-US" sz="3000" dirty="0"/>
          </a:p>
        </p:txBody>
      </p:sp>
      <p:sp>
        <p:nvSpPr>
          <p:cNvPr id="3" name="Title 2"/>
          <p:cNvSpPr>
            <a:spLocks noGrp="1"/>
          </p:cNvSpPr>
          <p:nvPr>
            <p:ph type="title"/>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r>
              <a:rPr lang="en-US" sz="1400" dirty="0" smtClean="0"/>
              <a:t>I-J</a:t>
            </a:r>
            <a:endParaRPr lang="en-US" sz="1400" dirty="0"/>
          </a:p>
        </p:txBody>
      </p:sp>
    </p:spTree>
    <p:extLst>
      <p:ext uri="{BB962C8B-B14F-4D97-AF65-F5344CB8AC3E}">
        <p14:creationId xmlns:p14="http://schemas.microsoft.com/office/powerpoint/2010/main" val="211490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1"/>
            <a:ext cx="8407400" cy="3822700"/>
          </a:xfrm>
        </p:spPr>
        <p:txBody>
          <a:bodyPr>
            <a:normAutofit fontScale="92500" lnSpcReduction="10000"/>
          </a:bodyPr>
          <a:lstStyle/>
          <a:p>
            <a:pPr marL="45720" indent="0" eaLnBrk="1" fontAlgn="auto" hangingPunct="1">
              <a:spcAft>
                <a:spcPts val="0"/>
              </a:spcAft>
              <a:buFont typeface="Wingdings 2" pitchFamily="18" charset="2"/>
              <a:buNone/>
              <a:defRPr/>
            </a:pPr>
            <a:r>
              <a:rPr lang="en-US" sz="2200" dirty="0" smtClean="0">
                <a:ea typeface="+mn-ea"/>
                <a:cs typeface="+mn-cs"/>
              </a:rPr>
              <a:t>Diagnosable disorders in children and adolescents that severely disrupt their daily functioning in the home, school, or community. These disorders include:</a:t>
            </a:r>
          </a:p>
          <a:p>
            <a:pPr marL="45720" indent="0" eaLnBrk="1" fontAlgn="auto" hangingPunct="1">
              <a:spcAft>
                <a:spcPts val="0"/>
              </a:spcAft>
              <a:buFont typeface="Wingdings 2" pitchFamily="18" charset="2"/>
              <a:buNone/>
              <a:defRPr/>
            </a:pPr>
            <a:endParaRPr lang="en-US" sz="2200" dirty="0" smtClean="0">
              <a:ea typeface="+mn-ea"/>
              <a:cs typeface="+mn-cs"/>
            </a:endParaRPr>
          </a:p>
          <a:p>
            <a:pPr marL="274320" eaLnBrk="1" fontAlgn="auto" hangingPunct="1">
              <a:spcAft>
                <a:spcPts val="0"/>
              </a:spcAft>
              <a:defRPr/>
            </a:pPr>
            <a:r>
              <a:rPr lang="en-US" sz="2200" dirty="0" smtClean="0">
                <a:ea typeface="+mn-ea"/>
                <a:cs typeface="+mn-cs"/>
              </a:rPr>
              <a:t>Depression</a:t>
            </a:r>
          </a:p>
          <a:p>
            <a:pPr marL="274320" eaLnBrk="1" fontAlgn="auto" hangingPunct="1">
              <a:spcAft>
                <a:spcPts val="0"/>
              </a:spcAft>
              <a:defRPr/>
            </a:pPr>
            <a:r>
              <a:rPr lang="en-US" sz="2200" dirty="0" smtClean="0">
                <a:ea typeface="+mn-ea"/>
                <a:cs typeface="+mn-cs"/>
              </a:rPr>
              <a:t>Attention-deficit/hyperactivity disorder</a:t>
            </a:r>
          </a:p>
          <a:p>
            <a:pPr marL="274320" eaLnBrk="1" fontAlgn="auto" hangingPunct="1">
              <a:spcAft>
                <a:spcPts val="0"/>
              </a:spcAft>
              <a:defRPr/>
            </a:pPr>
            <a:r>
              <a:rPr lang="en-US" sz="2200" dirty="0" smtClean="0">
                <a:ea typeface="+mn-ea"/>
                <a:cs typeface="+mn-cs"/>
              </a:rPr>
              <a:t>Post Traumatic Stress Disorder</a:t>
            </a:r>
          </a:p>
          <a:p>
            <a:pPr marL="274320" eaLnBrk="1" fontAlgn="auto" hangingPunct="1">
              <a:spcAft>
                <a:spcPts val="0"/>
              </a:spcAft>
              <a:defRPr/>
            </a:pPr>
            <a:r>
              <a:rPr lang="en-US" sz="2200" dirty="0" smtClean="0">
                <a:ea typeface="+mn-ea"/>
                <a:cs typeface="+mn-cs"/>
              </a:rPr>
              <a:t>Anxiety disorders</a:t>
            </a:r>
          </a:p>
          <a:p>
            <a:pPr marL="274320" eaLnBrk="1" fontAlgn="auto" hangingPunct="1">
              <a:spcAft>
                <a:spcPts val="0"/>
              </a:spcAft>
              <a:defRPr/>
            </a:pPr>
            <a:r>
              <a:rPr lang="en-US" sz="2200" dirty="0" smtClean="0">
                <a:ea typeface="+mn-ea"/>
                <a:cs typeface="+mn-cs"/>
              </a:rPr>
              <a:t>Conduct disorder</a:t>
            </a:r>
          </a:p>
          <a:p>
            <a:pPr marL="274320" eaLnBrk="1" fontAlgn="auto" hangingPunct="1">
              <a:spcAft>
                <a:spcPts val="0"/>
              </a:spcAft>
              <a:defRPr/>
            </a:pPr>
            <a:r>
              <a:rPr lang="en-US" sz="2200" dirty="0" smtClean="0">
                <a:ea typeface="+mn-ea"/>
                <a:cs typeface="+mn-cs"/>
              </a:rPr>
              <a:t>Eating disorders</a:t>
            </a:r>
          </a:p>
          <a:p>
            <a:pPr marL="274320" eaLnBrk="1" fontAlgn="auto" hangingPunct="1">
              <a:spcAft>
                <a:spcPts val="0"/>
              </a:spcAft>
              <a:defRPr/>
            </a:pPr>
            <a:r>
              <a:rPr lang="en-US" sz="2200" dirty="0" smtClean="0">
                <a:ea typeface="+mn-ea"/>
                <a:cs typeface="+mn-cs"/>
              </a:rPr>
              <a:t>Suicide</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Serious Emotional Disturbances: Definition</a:t>
            </a:r>
            <a:r>
              <a:rPr lang="en-US" dirty="0">
                <a:ea typeface="+mj-ea"/>
                <a:cs typeface="+mj-cs"/>
              </a:rPr>
              <a:t> </a:t>
            </a:r>
          </a:p>
        </p:txBody>
      </p:sp>
      <p:sp>
        <p:nvSpPr>
          <p:cNvPr id="6" name="Slide Number Placeholder 5"/>
          <p:cNvSpPr>
            <a:spLocks noGrp="1"/>
          </p:cNvSpPr>
          <p:nvPr>
            <p:ph type="sldNum" sz="quarter" idx="12"/>
          </p:nvPr>
        </p:nvSpPr>
        <p:spPr/>
        <p:txBody>
          <a:bodyPr/>
          <a:lstStyle/>
          <a:p>
            <a:r>
              <a:rPr lang="en-US" sz="1400" dirty="0" smtClean="0"/>
              <a:t>I-K</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z="1400" dirty="0" smtClean="0"/>
              <a:t>I-L</a:t>
            </a:r>
            <a:endParaRPr lang="en-US" sz="1400" dirty="0"/>
          </a:p>
        </p:txBody>
      </p:sp>
      <p:pic>
        <p:nvPicPr>
          <p:cNvPr id="7" name="I-L.Change Your View_ on Children's Mental Health.bad.wmv">
            <a:hlinkClick r:id="" action="ppaction://media"/>
          </p:cNvPr>
          <p:cNvPicPr>
            <a:picLocks noRot="1" noChangeAspect="1"/>
          </p:cNvPicPr>
          <p:nvPr>
            <a:videoFile r:link="rId1"/>
          </p:nvPr>
        </p:nvPicPr>
        <p:blipFill>
          <a:blip r:embed="rId4" cstate="print"/>
          <a:stretch>
            <a:fillRect/>
          </a:stretch>
        </p:blipFill>
        <p:spPr>
          <a:xfrm>
            <a:off x="0" y="0"/>
            <a:ext cx="917238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7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799" y="2019300"/>
            <a:ext cx="8204201" cy="4610100"/>
          </a:xfrm>
        </p:spPr>
        <p:txBody>
          <a:bodyPr wrap="square" numCol="1" anchor="t" anchorCtr="0" compatLnSpc="1">
            <a:prstTxWarp prst="textNoShape">
              <a:avLst/>
            </a:prstTxWarp>
            <a:normAutofit/>
          </a:bodyPr>
          <a:lstStyle/>
          <a:p>
            <a:pPr marL="44450" indent="0" eaLnBrk="1" hangingPunct="1">
              <a:lnSpc>
                <a:spcPct val="130000"/>
              </a:lnSpc>
              <a:buFont typeface="Wingdings 2" pitchFamily="18" charset="2"/>
              <a:buNone/>
            </a:pPr>
            <a:r>
              <a:rPr lang="en-US" sz="2200" dirty="0" smtClean="0"/>
              <a:t>In these modules, stigma refers to a cluster of negative attitudes and beliefs that motivate the general public to fear, reject, avoid, and discriminate against people with mental illnesses. Stigma is not just a matter of using the wrong word or action. Stigma is about disrespect. It is the use of negative labels to identify a person living with mental illness. Stigma is a barrier. Fear of stigma and the resulting discrimination discourages individuals and their families from getting the help they need.</a:t>
            </a: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What Is Stigma?</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I-N</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z="1400" dirty="0" smtClean="0"/>
              <a:t>I-O</a:t>
            </a:r>
            <a:endParaRPr lang="en-US" sz="1400" dirty="0"/>
          </a:p>
        </p:txBody>
      </p:sp>
      <p:pic>
        <p:nvPicPr>
          <p:cNvPr id="5" name="I-O.Removing the Labels.wmv">
            <a:hlinkClick r:id="" action="ppaction://media"/>
          </p:cNvPr>
          <p:cNvPicPr>
            <a:picLocks noRot="1" noChangeAspect="1"/>
          </p:cNvPicPr>
          <p:nvPr>
            <a:videoFile r:link="rId1"/>
          </p:nvPr>
        </p:nvPicPr>
        <p:blipFill>
          <a:blip r:embed="rId4" cstate="print"/>
          <a:stretch>
            <a:fillRect/>
          </a:stretch>
        </p:blipFill>
        <p:spPr>
          <a:xfrm>
            <a:off x="1" y="0"/>
            <a:ext cx="9144000"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9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2209800"/>
            <a:ext cx="3517900" cy="3136899"/>
          </a:xfrm>
        </p:spPr>
        <p:txBody>
          <a:bodyPr>
            <a:normAutofit fontScale="92500"/>
          </a:bodyPr>
          <a:lstStyle/>
          <a:p>
            <a:pPr marL="274320" eaLnBrk="1" fontAlgn="auto" hangingPunct="1">
              <a:lnSpc>
                <a:spcPct val="250000"/>
              </a:lnSpc>
              <a:spcAft>
                <a:spcPts val="0"/>
              </a:spcAft>
              <a:defRPr/>
            </a:pPr>
            <a:r>
              <a:rPr lang="en-US" sz="2400" dirty="0">
                <a:ea typeface="+mn-ea"/>
                <a:cs typeface="+mn-cs"/>
              </a:rPr>
              <a:t>WHAT (Identification)</a:t>
            </a:r>
          </a:p>
          <a:p>
            <a:pPr marL="274320" eaLnBrk="1" fontAlgn="auto" hangingPunct="1">
              <a:lnSpc>
                <a:spcPct val="250000"/>
              </a:lnSpc>
              <a:spcAft>
                <a:spcPts val="0"/>
              </a:spcAft>
              <a:defRPr/>
            </a:pPr>
            <a:r>
              <a:rPr lang="en-US" sz="2400" dirty="0">
                <a:ea typeface="+mn-ea"/>
                <a:cs typeface="+mn-cs"/>
              </a:rPr>
              <a:t>WHY (Referral)</a:t>
            </a:r>
          </a:p>
          <a:p>
            <a:pPr marL="274320" eaLnBrk="1" fontAlgn="auto" hangingPunct="1">
              <a:lnSpc>
                <a:spcPct val="250000"/>
              </a:lnSpc>
              <a:spcAft>
                <a:spcPts val="0"/>
              </a:spcAft>
              <a:defRPr/>
            </a:pPr>
            <a:r>
              <a:rPr lang="en-US" sz="2400" dirty="0">
                <a:ea typeface="+mn-ea"/>
                <a:cs typeface="+mn-cs"/>
              </a:rPr>
              <a:t>WHERE (Treatment)</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Stigma, Discrimination, and Help-Seeking Behavior</a:t>
            </a:r>
            <a:r>
              <a:rPr lang="en-US" dirty="0">
                <a:ea typeface="+mj-ea"/>
                <a:cs typeface="+mj-cs"/>
              </a:rPr>
              <a:t> </a:t>
            </a:r>
          </a:p>
        </p:txBody>
      </p:sp>
      <p:sp>
        <p:nvSpPr>
          <p:cNvPr id="4" name="TextBox 3"/>
          <p:cNvSpPr txBox="1"/>
          <p:nvPr/>
        </p:nvSpPr>
        <p:spPr>
          <a:xfrm>
            <a:off x="965200" y="5626100"/>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i="1" dirty="0" smtClean="0">
                <a:solidFill>
                  <a:schemeClr val="tx2"/>
                </a:solidFill>
              </a:rPr>
              <a:t>Handout </a:t>
            </a:r>
            <a:r>
              <a:rPr lang="en-US" sz="2200" i="1" dirty="0">
                <a:solidFill>
                  <a:schemeClr val="tx2"/>
                </a:solidFill>
              </a:rPr>
              <a:t>I</a:t>
            </a:r>
            <a:r>
              <a:rPr lang="en-US" sz="2200" i="1" dirty="0" smtClean="0">
                <a:solidFill>
                  <a:schemeClr val="tx2"/>
                </a:solidFill>
              </a:rPr>
              <a:t>-D</a:t>
            </a:r>
            <a:endParaRPr lang="en-US" sz="2200" i="1" dirty="0">
              <a:solidFill>
                <a:schemeClr val="tx2"/>
              </a:solidFill>
            </a:endParaRPr>
          </a:p>
        </p:txBody>
      </p:sp>
      <p:sp>
        <p:nvSpPr>
          <p:cNvPr id="6" name="Slide Number Placeholder 5"/>
          <p:cNvSpPr>
            <a:spLocks noGrp="1"/>
          </p:cNvSpPr>
          <p:nvPr>
            <p:ph type="sldNum" sz="quarter" idx="12"/>
          </p:nvPr>
        </p:nvSpPr>
        <p:spPr/>
        <p:txBody>
          <a:bodyPr/>
          <a:lstStyle/>
          <a:p>
            <a:r>
              <a:rPr lang="en-US" sz="1400" dirty="0" smtClean="0"/>
              <a:t>I-P</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3700" y="2824163"/>
            <a:ext cx="5803900" cy="1912937"/>
          </a:xfrm>
        </p:spPr>
        <p:txBody>
          <a:bodyPr>
            <a:noAutofit/>
          </a:bodyPr>
          <a:lstStyle/>
          <a:p>
            <a:pPr marL="44450" indent="0" algn="ctr">
              <a:buNone/>
            </a:pPr>
            <a:r>
              <a:rPr lang="en-US" sz="3000" dirty="0"/>
              <a:t>Caleb’s Story </a:t>
            </a:r>
            <a:endParaRPr lang="en-US" sz="3000" dirty="0" smtClean="0"/>
          </a:p>
          <a:p>
            <a:pPr marL="44450" indent="0" algn="ctr">
              <a:buNone/>
            </a:pPr>
            <a:endParaRPr lang="en-US" sz="1800" dirty="0"/>
          </a:p>
          <a:p>
            <a:pPr marL="44450" indent="0" algn="ctr">
              <a:buNone/>
            </a:pPr>
            <a:r>
              <a:rPr lang="en-US" sz="3000" dirty="0" smtClean="0"/>
              <a:t>Stigma &amp; Discrimination</a:t>
            </a:r>
            <a:endParaRPr lang="en-US" sz="3000" dirty="0"/>
          </a:p>
        </p:txBody>
      </p:sp>
      <p:sp>
        <p:nvSpPr>
          <p:cNvPr id="3" name="Title 2"/>
          <p:cNvSpPr>
            <a:spLocks noGrp="1"/>
          </p:cNvSpPr>
          <p:nvPr>
            <p:ph type="title"/>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r>
              <a:rPr lang="en-US" sz="1400" dirty="0" smtClean="0"/>
              <a:t>I-Q</a:t>
            </a:r>
            <a:endParaRPr lang="en-US" sz="1400" dirty="0"/>
          </a:p>
        </p:txBody>
      </p:sp>
    </p:spTree>
    <p:extLst>
      <p:ext uri="{BB962C8B-B14F-4D97-AF65-F5344CB8AC3E}">
        <p14:creationId xmlns:p14="http://schemas.microsoft.com/office/powerpoint/2010/main" val="3417109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64CE9DF7-CE4D-4076-9617-6C699034075F}" type="slidenum">
              <a:rPr lang="en-US" smtClean="0"/>
              <a:pPr/>
              <a:t>2</a:t>
            </a:fld>
            <a:endParaRPr lang="en-US" dirty="0"/>
          </a:p>
        </p:txBody>
      </p:sp>
      <p:pic>
        <p:nvPicPr>
          <p:cNvPr id="5" name="Listen.wmv">
            <a:hlinkClick r:id="" action="ppaction://media"/>
          </p:cNvPr>
          <p:cNvPicPr>
            <a:picLocks noGrp="1" noRot="1" noChangeAspect="1"/>
          </p:cNvPicPr>
          <p:nvPr>
            <p:ph idx="1"/>
            <a:videoFile r:link="rId1"/>
          </p:nvPr>
        </p:nvPicPr>
        <p:blipFill>
          <a:blip r:embed="rId4" cstate="print"/>
          <a:stretch>
            <a:fillRect/>
          </a:stretch>
        </p:blipFill>
        <p:spPr>
          <a:xfrm>
            <a:off x="0" y="0"/>
            <a:ext cx="9144000" cy="692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6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36863"/>
            <a:ext cx="8407400" cy="3043237"/>
          </a:xfrm>
        </p:spPr>
        <p:txBody>
          <a:bodyPr>
            <a:normAutofit/>
          </a:bodyPr>
          <a:lstStyle/>
          <a:p>
            <a:pPr marL="44450" indent="0" algn="ctr">
              <a:buNone/>
            </a:pPr>
            <a:r>
              <a:rPr lang="en-US" sz="3200" dirty="0"/>
              <a:t>Caleb’s </a:t>
            </a:r>
            <a:r>
              <a:rPr lang="en-US" sz="3200" dirty="0" smtClean="0"/>
              <a:t>Story</a:t>
            </a:r>
          </a:p>
          <a:p>
            <a:pPr marL="44450" indent="0" algn="ctr">
              <a:buNone/>
            </a:pPr>
            <a:endParaRPr lang="en-US" sz="1800" dirty="0"/>
          </a:p>
          <a:p>
            <a:pPr marL="44450" indent="0" algn="ctr">
              <a:buNone/>
            </a:pPr>
            <a:r>
              <a:rPr lang="en-US" sz="3000" dirty="0" smtClean="0"/>
              <a:t>Teacher &amp; Staff Roles</a:t>
            </a:r>
            <a:endParaRPr lang="en-US" sz="3000" dirty="0"/>
          </a:p>
        </p:txBody>
      </p:sp>
      <p:sp>
        <p:nvSpPr>
          <p:cNvPr id="3" name="Title 2"/>
          <p:cNvSpPr>
            <a:spLocks noGrp="1"/>
          </p:cNvSpPr>
          <p:nvPr>
            <p:ph type="title"/>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r>
              <a:rPr lang="en-US" sz="1400" dirty="0" smtClean="0"/>
              <a:t>I-R</a:t>
            </a:r>
            <a:endParaRPr lang="en-US" sz="1400" dirty="0"/>
          </a:p>
        </p:txBody>
      </p:sp>
    </p:spTree>
    <p:extLst>
      <p:ext uri="{BB962C8B-B14F-4D97-AF65-F5344CB8AC3E}">
        <p14:creationId xmlns:p14="http://schemas.microsoft.com/office/powerpoint/2010/main" val="606953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1700" y="1930400"/>
            <a:ext cx="2895600" cy="3594099"/>
          </a:xfrm>
        </p:spPr>
        <p:txBody>
          <a:bodyPr>
            <a:normAutofit fontScale="70000" lnSpcReduction="20000"/>
          </a:bodyPr>
          <a:lstStyle/>
          <a:p>
            <a:pPr marL="274320" eaLnBrk="1" fontAlgn="auto" hangingPunct="1">
              <a:lnSpc>
                <a:spcPct val="150000"/>
              </a:lnSpc>
              <a:spcAft>
                <a:spcPts val="0"/>
              </a:spcAft>
              <a:defRPr/>
            </a:pPr>
            <a:r>
              <a:rPr lang="en-US" sz="2600" dirty="0">
                <a:ea typeface="+mn-ea"/>
                <a:cs typeface="+mn-cs"/>
              </a:rPr>
              <a:t>Observer</a:t>
            </a:r>
          </a:p>
          <a:p>
            <a:pPr marL="274320" eaLnBrk="1" fontAlgn="auto" hangingPunct="1">
              <a:lnSpc>
                <a:spcPct val="150000"/>
              </a:lnSpc>
              <a:spcAft>
                <a:spcPts val="0"/>
              </a:spcAft>
              <a:defRPr/>
            </a:pPr>
            <a:r>
              <a:rPr lang="en-US" sz="2600" dirty="0">
                <a:ea typeface="+mn-ea"/>
                <a:cs typeface="+mn-cs"/>
              </a:rPr>
              <a:t>Catalyst</a:t>
            </a:r>
          </a:p>
          <a:p>
            <a:pPr marL="274320" eaLnBrk="1" fontAlgn="auto" hangingPunct="1">
              <a:lnSpc>
                <a:spcPct val="150000"/>
              </a:lnSpc>
              <a:spcAft>
                <a:spcPts val="0"/>
              </a:spcAft>
              <a:defRPr/>
            </a:pPr>
            <a:r>
              <a:rPr lang="en-US" sz="2600" dirty="0">
                <a:ea typeface="+mn-ea"/>
                <a:cs typeface="+mn-cs"/>
              </a:rPr>
              <a:t>Team member</a:t>
            </a:r>
          </a:p>
          <a:p>
            <a:pPr marL="274320" eaLnBrk="1" fontAlgn="auto" hangingPunct="1">
              <a:lnSpc>
                <a:spcPct val="150000"/>
              </a:lnSpc>
              <a:spcAft>
                <a:spcPts val="0"/>
              </a:spcAft>
              <a:defRPr/>
            </a:pPr>
            <a:r>
              <a:rPr lang="en-US" sz="2600" dirty="0">
                <a:ea typeface="+mn-ea"/>
                <a:cs typeface="+mn-cs"/>
              </a:rPr>
              <a:t>Educator</a:t>
            </a:r>
          </a:p>
          <a:p>
            <a:pPr marL="274320" eaLnBrk="1" fontAlgn="auto" hangingPunct="1">
              <a:lnSpc>
                <a:spcPct val="150000"/>
              </a:lnSpc>
              <a:spcAft>
                <a:spcPts val="0"/>
              </a:spcAft>
              <a:defRPr/>
            </a:pPr>
            <a:r>
              <a:rPr lang="en-US" sz="2600" dirty="0">
                <a:ea typeface="+mn-ea"/>
                <a:cs typeface="+mn-cs"/>
              </a:rPr>
              <a:t>Role model</a:t>
            </a:r>
          </a:p>
          <a:p>
            <a:pPr marL="274320" eaLnBrk="1" fontAlgn="auto" hangingPunct="1">
              <a:lnSpc>
                <a:spcPct val="150000"/>
              </a:lnSpc>
              <a:spcAft>
                <a:spcPts val="0"/>
              </a:spcAft>
              <a:defRPr/>
            </a:pPr>
            <a:r>
              <a:rPr lang="en-US" sz="2600" dirty="0" smtClean="0">
                <a:ea typeface="+mn-ea"/>
                <a:cs typeface="+mn-cs"/>
              </a:rPr>
              <a:t>Collaborator</a:t>
            </a:r>
          </a:p>
          <a:p>
            <a:pPr marL="274320" eaLnBrk="1" fontAlgn="auto" hangingPunct="1">
              <a:lnSpc>
                <a:spcPct val="150000"/>
              </a:lnSpc>
              <a:spcAft>
                <a:spcPts val="0"/>
              </a:spcAft>
              <a:defRPr/>
            </a:pPr>
            <a:r>
              <a:rPr lang="en-US" sz="2600" dirty="0" smtClean="0">
                <a:ea typeface="+mn-ea"/>
                <a:cs typeface="+mn-cs"/>
              </a:rPr>
              <a:t>Create Positive Social Culture</a:t>
            </a:r>
          </a:p>
          <a:p>
            <a:pPr marL="45720" indent="0" eaLnBrk="1" fontAlgn="auto" hangingPunct="1">
              <a:spcAft>
                <a:spcPts val="0"/>
              </a:spcAft>
              <a:buNone/>
              <a:defRPr/>
            </a:pPr>
            <a:endParaRPr lang="en-US" dirty="0" smtClean="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smtClean="0">
                <a:ea typeface="+mj-ea"/>
                <a:cs typeface="+mj-cs"/>
              </a:rPr>
              <a:t>teacher &amp; staff RoleS</a:t>
            </a:r>
            <a:endParaRPr lang="en-US" dirty="0">
              <a:ea typeface="+mj-ea"/>
              <a:cs typeface="+mj-cs"/>
            </a:endParaRPr>
          </a:p>
        </p:txBody>
      </p:sp>
      <p:sp>
        <p:nvSpPr>
          <p:cNvPr id="4" name="TextBox 3"/>
          <p:cNvSpPr txBox="1"/>
          <p:nvPr/>
        </p:nvSpPr>
        <p:spPr>
          <a:xfrm>
            <a:off x="927100" y="5816600"/>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i="1" dirty="0" smtClean="0">
                <a:solidFill>
                  <a:schemeClr val="tx2"/>
                </a:solidFill>
              </a:rPr>
              <a:t>Handout I-E</a:t>
            </a:r>
            <a:endParaRPr lang="en-US" sz="1200" i="1" dirty="0">
              <a:solidFill>
                <a:srgbClr val="3366FF"/>
              </a:solidFill>
            </a:endParaRPr>
          </a:p>
        </p:txBody>
      </p:sp>
      <p:sp>
        <p:nvSpPr>
          <p:cNvPr id="6" name="Slide Number Placeholder 5"/>
          <p:cNvSpPr>
            <a:spLocks noGrp="1"/>
          </p:cNvSpPr>
          <p:nvPr>
            <p:ph type="sldNum" sz="quarter" idx="12"/>
          </p:nvPr>
        </p:nvSpPr>
        <p:spPr/>
        <p:txBody>
          <a:bodyPr/>
          <a:lstStyle/>
          <a:p>
            <a:r>
              <a:rPr lang="en-US" sz="1400" dirty="0" smtClean="0"/>
              <a:t>I-S</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87563"/>
            <a:ext cx="8407400" cy="4406900"/>
          </a:xfrm>
        </p:spPr>
        <p:txBody>
          <a:bodyPr>
            <a:normAutofit/>
          </a:bodyPr>
          <a:lstStyle/>
          <a:p>
            <a:pPr marL="45720" indent="0" eaLnBrk="1" fontAlgn="auto" hangingPunct="1">
              <a:spcAft>
                <a:spcPts val="0"/>
              </a:spcAft>
              <a:buNone/>
              <a:defRPr/>
            </a:pPr>
            <a:r>
              <a:rPr lang="en-US" sz="2200" dirty="0" smtClean="0"/>
              <a:t>Objectives:</a:t>
            </a:r>
          </a:p>
          <a:p>
            <a:pPr marL="45720" indent="0" eaLnBrk="1" fontAlgn="auto" hangingPunct="1">
              <a:spcAft>
                <a:spcPts val="0"/>
              </a:spcAft>
              <a:buNone/>
              <a:defRPr/>
            </a:pPr>
            <a:endParaRPr lang="en-US" sz="1000" dirty="0" smtClean="0"/>
          </a:p>
          <a:p>
            <a:pPr marL="274320" eaLnBrk="1" fontAlgn="auto" hangingPunct="1">
              <a:spcAft>
                <a:spcPts val="0"/>
              </a:spcAft>
              <a:defRPr/>
            </a:pPr>
            <a:r>
              <a:rPr lang="en-US" sz="2200" dirty="0" smtClean="0"/>
              <a:t>Relate </a:t>
            </a:r>
            <a:r>
              <a:rPr lang="en-US" sz="2200" dirty="0"/>
              <a:t>social-emotional development to academic and nonacademic </a:t>
            </a:r>
            <a:r>
              <a:rPr lang="en-US" sz="2200" dirty="0" smtClean="0"/>
              <a:t>success</a:t>
            </a:r>
          </a:p>
          <a:p>
            <a:pPr marL="45720" indent="0" eaLnBrk="1" fontAlgn="auto" hangingPunct="1">
              <a:spcAft>
                <a:spcPts val="0"/>
              </a:spcAft>
              <a:buNone/>
              <a:defRPr/>
            </a:pPr>
            <a:endParaRPr lang="en-US" sz="400" dirty="0"/>
          </a:p>
          <a:p>
            <a:pPr marL="274320" eaLnBrk="1" fontAlgn="auto" hangingPunct="1">
              <a:spcAft>
                <a:spcPts val="0"/>
              </a:spcAft>
              <a:defRPr/>
            </a:pPr>
            <a:r>
              <a:rPr lang="en-US" sz="2200" dirty="0"/>
              <a:t>Know the definition of</a:t>
            </a:r>
            <a:r>
              <a:rPr lang="en-US" sz="2200" dirty="0" smtClean="0"/>
              <a:t> mental health disorders and serious mental illness</a:t>
            </a:r>
          </a:p>
          <a:p>
            <a:pPr marL="274320" eaLnBrk="1" fontAlgn="auto" hangingPunct="1">
              <a:spcAft>
                <a:spcPts val="0"/>
              </a:spcAft>
              <a:defRPr/>
            </a:pPr>
            <a:endParaRPr lang="en-US" sz="400" dirty="0"/>
          </a:p>
          <a:p>
            <a:pPr marL="274320" eaLnBrk="1" fontAlgn="auto" hangingPunct="1">
              <a:spcAft>
                <a:spcPts val="0"/>
              </a:spcAft>
              <a:defRPr/>
            </a:pPr>
            <a:r>
              <a:rPr lang="en-US" sz="2200" dirty="0"/>
              <a:t>Understand the stigma surrounding mental health problems and the impact of stigma and discrimination on help-seeking </a:t>
            </a:r>
            <a:r>
              <a:rPr lang="en-US" sz="2200" dirty="0" smtClean="0"/>
              <a:t>behavior</a:t>
            </a:r>
          </a:p>
          <a:p>
            <a:pPr marL="274320" eaLnBrk="1" fontAlgn="auto" hangingPunct="1">
              <a:spcAft>
                <a:spcPts val="0"/>
              </a:spcAft>
              <a:defRPr/>
            </a:pPr>
            <a:endParaRPr lang="en-US" sz="400" dirty="0"/>
          </a:p>
          <a:p>
            <a:pPr marL="274320" eaLnBrk="1" fontAlgn="auto" hangingPunct="1">
              <a:spcAft>
                <a:spcPts val="0"/>
              </a:spcAft>
              <a:defRPr/>
            </a:pPr>
            <a:r>
              <a:rPr lang="en-US" sz="2200" dirty="0"/>
              <a:t>Understand the teacher's</a:t>
            </a:r>
            <a:r>
              <a:rPr lang="en-US" sz="2200" dirty="0" smtClean="0"/>
              <a:t> and staff’s roles</a:t>
            </a:r>
            <a:r>
              <a:rPr lang="en-US" sz="2200" dirty="0" smtClean="0">
                <a:solidFill>
                  <a:srgbClr val="3366FF"/>
                </a:solidFill>
              </a:rPr>
              <a:t> </a:t>
            </a:r>
            <a:r>
              <a:rPr lang="en-US" sz="2200" dirty="0"/>
              <a:t>in relation to mental health and emotional </a:t>
            </a:r>
            <a:r>
              <a:rPr lang="en-US" sz="2200" dirty="0" smtClean="0"/>
              <a:t>problems</a:t>
            </a:r>
          </a:p>
          <a:p>
            <a:pPr marL="274320" eaLnBrk="1" fontAlgn="auto" hangingPunct="1">
              <a:spcAft>
                <a:spcPts val="0"/>
              </a:spcAft>
              <a:defRPr/>
            </a:pPr>
            <a:endParaRPr lang="en-US" sz="2200" dirty="0" smtClean="0"/>
          </a:p>
          <a:p>
            <a:pPr marL="44450" indent="0">
              <a:buNone/>
            </a:pPr>
            <a:endParaRPr lang="en-US" dirty="0" smtClean="0"/>
          </a:p>
        </p:txBody>
      </p:sp>
      <p:sp>
        <p:nvSpPr>
          <p:cNvPr id="3" name="Title 2"/>
          <p:cNvSpPr>
            <a:spLocks noGrp="1"/>
          </p:cNvSpPr>
          <p:nvPr>
            <p:ph type="title"/>
          </p:nvPr>
        </p:nvSpPr>
        <p:spPr/>
        <p:txBody>
          <a:bodyPr/>
          <a:lstStyle/>
          <a:p>
            <a:r>
              <a:rPr lang="en-US" dirty="0" smtClean="0"/>
              <a:t>Module I Review</a:t>
            </a:r>
            <a:endParaRPr lang="en-US" dirty="0"/>
          </a:p>
        </p:txBody>
      </p:sp>
      <p:sp>
        <p:nvSpPr>
          <p:cNvPr id="5" name="Slide Number Placeholder 4"/>
          <p:cNvSpPr>
            <a:spLocks noGrp="1"/>
          </p:cNvSpPr>
          <p:nvPr>
            <p:ph type="sldNum" sz="quarter" idx="12"/>
          </p:nvPr>
        </p:nvSpPr>
        <p:spPr/>
        <p:txBody>
          <a:bodyPr/>
          <a:lstStyle/>
          <a:p>
            <a:r>
              <a:rPr lang="en-US" sz="1400" dirty="0" smtClean="0"/>
              <a:t>I-T</a:t>
            </a:r>
            <a:endParaRPr lang="en-US" sz="1400" dirty="0"/>
          </a:p>
        </p:txBody>
      </p:sp>
    </p:spTree>
    <p:extLst>
      <p:ext uri="{BB962C8B-B14F-4D97-AF65-F5344CB8AC3E}">
        <p14:creationId xmlns:p14="http://schemas.microsoft.com/office/powerpoint/2010/main" val="2572658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71763"/>
            <a:ext cx="8407400" cy="2281237"/>
          </a:xfrm>
        </p:spPr>
        <p:txBody>
          <a:bodyPr>
            <a:normAutofit/>
          </a:bodyPr>
          <a:lstStyle/>
          <a:p>
            <a:r>
              <a:rPr lang="en-US" sz="2200" dirty="0" smtClean="0"/>
              <a:t>Comments &amp; Questions</a:t>
            </a:r>
          </a:p>
          <a:p>
            <a:pPr>
              <a:buNone/>
            </a:pPr>
            <a:endParaRPr lang="en-US" sz="2200" dirty="0" smtClean="0"/>
          </a:p>
          <a:p>
            <a:pPr>
              <a:buNone/>
            </a:pPr>
            <a:endParaRPr lang="en-US" sz="2200" dirty="0" smtClean="0"/>
          </a:p>
          <a:p>
            <a:pPr>
              <a:buNone/>
            </a:pPr>
            <a:endParaRPr lang="en-US" sz="2200" dirty="0" smtClean="0"/>
          </a:p>
          <a:p>
            <a:pPr>
              <a:buNone/>
            </a:pPr>
            <a:endParaRPr lang="en-US" sz="2200" dirty="0" smtClean="0"/>
          </a:p>
          <a:p>
            <a:pPr marL="44450" indent="0">
              <a:buNone/>
            </a:pPr>
            <a:endParaRPr lang="en-US" sz="2200" dirty="0" smtClean="0"/>
          </a:p>
        </p:txBody>
      </p:sp>
      <p:sp>
        <p:nvSpPr>
          <p:cNvPr id="3" name="Title 2"/>
          <p:cNvSpPr>
            <a:spLocks noGrp="1"/>
          </p:cNvSpPr>
          <p:nvPr>
            <p:ph type="title"/>
          </p:nvPr>
        </p:nvSpPr>
        <p:spPr/>
        <p:txBody>
          <a:bodyPr/>
          <a:lstStyle/>
          <a:p>
            <a:r>
              <a:rPr lang="en-US" dirty="0" smtClean="0"/>
              <a:t>Wrapping up</a:t>
            </a:r>
            <a:endParaRPr lang="en-US" dirty="0"/>
          </a:p>
        </p:txBody>
      </p:sp>
      <p:sp>
        <p:nvSpPr>
          <p:cNvPr id="5" name="Slide Number Placeholder 4"/>
          <p:cNvSpPr>
            <a:spLocks noGrp="1"/>
          </p:cNvSpPr>
          <p:nvPr>
            <p:ph type="sldNum" sz="quarter" idx="12"/>
          </p:nvPr>
        </p:nvSpPr>
        <p:spPr/>
        <p:txBody>
          <a:bodyPr/>
          <a:lstStyle/>
          <a:p>
            <a:r>
              <a:rPr lang="en-US" sz="1400" dirty="0" smtClean="0"/>
              <a:t>I-U</a:t>
            </a:r>
            <a:endParaRPr lang="en-US" sz="1400" dirty="0"/>
          </a:p>
        </p:txBody>
      </p:sp>
    </p:spTree>
    <p:extLst>
      <p:ext uri="{BB962C8B-B14F-4D97-AF65-F5344CB8AC3E}">
        <p14:creationId xmlns:p14="http://schemas.microsoft.com/office/powerpoint/2010/main" val="1753072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33663"/>
            <a:ext cx="8407400" cy="3005137"/>
          </a:xfrm>
        </p:spPr>
        <p:txBody>
          <a:bodyPr/>
          <a:lstStyle/>
          <a:p>
            <a:pPr marL="44450" indent="0" algn="ctr">
              <a:buNone/>
            </a:pPr>
            <a:r>
              <a:rPr lang="en-US" sz="3200" dirty="0" smtClean="0"/>
              <a:t>Module II:</a:t>
            </a:r>
          </a:p>
          <a:p>
            <a:pPr marL="44450" indent="0" algn="ctr">
              <a:buNone/>
            </a:pPr>
            <a:endParaRPr lang="en-US" sz="1000" dirty="0" smtClean="0"/>
          </a:p>
          <a:p>
            <a:pPr marL="44450" indent="0" algn="ctr">
              <a:buNone/>
            </a:pPr>
            <a:r>
              <a:rPr lang="en-US" sz="3200" dirty="0" smtClean="0"/>
              <a:t>Social</a:t>
            </a:r>
            <a:r>
              <a:rPr lang="en-US" sz="3200" dirty="0"/>
              <a:t>-Emotional Development, Mental Health, and Learning</a:t>
            </a:r>
            <a:endParaRPr lang="en-US" sz="3200" dirty="0" smtClean="0"/>
          </a:p>
          <a:p>
            <a:pPr marL="44450" indent="0">
              <a:buNone/>
            </a:pPr>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r>
              <a:rPr lang="en-US" sz="1400" dirty="0" smtClean="0"/>
              <a:t>II-A</a:t>
            </a:r>
            <a:endParaRPr lang="en-US" sz="1400" dirty="0"/>
          </a:p>
        </p:txBody>
      </p:sp>
    </p:spTree>
    <p:extLst>
      <p:ext uri="{BB962C8B-B14F-4D97-AF65-F5344CB8AC3E}">
        <p14:creationId xmlns:p14="http://schemas.microsoft.com/office/powerpoint/2010/main" val="1453492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7400" y="2786063"/>
            <a:ext cx="7480300" cy="1887537"/>
          </a:xfrm>
        </p:spPr>
        <p:txBody>
          <a:bodyPr/>
          <a:lstStyle/>
          <a:p>
            <a:pPr marL="45720" indent="0" algn="ctr" eaLnBrk="1" fontAlgn="auto" hangingPunct="1">
              <a:spcAft>
                <a:spcPts val="0"/>
              </a:spcAft>
              <a:buFont typeface="Wingdings 2" pitchFamily="18" charset="2"/>
              <a:buNone/>
              <a:defRPr/>
            </a:pPr>
            <a:r>
              <a:rPr lang="en-US" sz="2800" dirty="0">
                <a:ea typeface="+mn-ea"/>
                <a:cs typeface="+mn-cs"/>
              </a:rPr>
              <a:t>The goal of Module II is to give an overview of mental health issues among</a:t>
            </a:r>
            <a:r>
              <a:rPr lang="en-US" sz="2800" dirty="0" smtClean="0">
                <a:ea typeface="+mn-ea"/>
                <a:cs typeface="+mn-cs"/>
              </a:rPr>
              <a:t> students and </a:t>
            </a:r>
            <a:r>
              <a:rPr lang="en-US" sz="2800" dirty="0">
                <a:ea typeface="+mn-ea"/>
                <a:cs typeface="+mn-cs"/>
              </a:rPr>
              <a:t>their potential effects on learning and behavior.</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Goal</a:t>
            </a:r>
            <a:endParaRPr lang="en-US"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II-B</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74863"/>
            <a:ext cx="8407400" cy="4102100"/>
          </a:xfrm>
        </p:spPr>
        <p:txBody>
          <a:bodyPr>
            <a:normAutofit lnSpcReduction="10000"/>
          </a:bodyPr>
          <a:lstStyle/>
          <a:p>
            <a:pPr marL="274320" eaLnBrk="1" fontAlgn="auto" hangingPunct="1">
              <a:spcAft>
                <a:spcPts val="0"/>
              </a:spcAft>
              <a:defRPr/>
            </a:pPr>
            <a:r>
              <a:rPr lang="en-US" sz="2400" dirty="0">
                <a:ea typeface="+mn-ea"/>
                <a:cs typeface="+mn-cs"/>
              </a:rPr>
              <a:t>Learn social-emotional factors related to positive youth development, including risk and protective </a:t>
            </a:r>
            <a:r>
              <a:rPr lang="en-US" sz="2400" dirty="0" smtClean="0">
                <a:ea typeface="+mn-ea"/>
                <a:cs typeface="+mn-cs"/>
              </a:rPr>
              <a:t>factors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Understand the range of </a:t>
            </a:r>
            <a:r>
              <a:rPr lang="en-US" sz="2400" dirty="0">
                <a:solidFill>
                  <a:srgbClr val="534949"/>
                </a:solidFill>
                <a:ea typeface="+mn-ea"/>
                <a:cs typeface="+mn-cs"/>
              </a:rPr>
              <a:t>social-e</a:t>
            </a:r>
            <a:r>
              <a:rPr lang="en-US" sz="2400" dirty="0">
                <a:ea typeface="+mn-ea"/>
                <a:cs typeface="+mn-cs"/>
              </a:rPr>
              <a:t>motional development and its relationship to mental </a:t>
            </a:r>
            <a:r>
              <a:rPr lang="en-US" sz="2400" dirty="0" smtClean="0">
                <a:ea typeface="+mn-ea"/>
                <a:cs typeface="+mn-cs"/>
              </a:rPr>
              <a:t>health</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Know the most common</a:t>
            </a:r>
            <a:r>
              <a:rPr lang="en-US" sz="2400" dirty="0" smtClean="0">
                <a:ea typeface="+mn-ea"/>
                <a:cs typeface="+mn-cs"/>
              </a:rPr>
              <a:t> </a:t>
            </a:r>
            <a:r>
              <a:rPr lang="en-US" sz="2400" dirty="0" smtClean="0">
                <a:solidFill>
                  <a:srgbClr val="534949"/>
                </a:solidFill>
                <a:ea typeface="+mn-ea"/>
                <a:cs typeface="+mn-cs"/>
              </a:rPr>
              <a:t>mental health disorders and serious mental illnesses in students </a:t>
            </a:r>
            <a:r>
              <a:rPr lang="en-US" sz="2400" dirty="0" smtClean="0">
                <a:ea typeface="+mn-ea"/>
                <a:cs typeface="+mn-cs"/>
              </a:rPr>
              <a:t>and </a:t>
            </a:r>
            <a:r>
              <a:rPr lang="en-US" sz="2400" dirty="0">
                <a:ea typeface="+mn-ea"/>
                <a:cs typeface="+mn-cs"/>
              </a:rPr>
              <a:t>their potential impacts on learning and </a:t>
            </a:r>
            <a:r>
              <a:rPr lang="en-US" sz="2400" dirty="0" smtClean="0">
                <a:ea typeface="+mn-ea"/>
                <a:cs typeface="+mn-cs"/>
              </a:rPr>
              <a:t>behavior</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Learn indications that a student needs additional support</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Objectives</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II-C</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100" y="2263774"/>
            <a:ext cx="7937500" cy="4424363"/>
          </a:xfrm>
        </p:spPr>
        <p:txBody>
          <a:bodyPr>
            <a:normAutofit/>
          </a:bodyPr>
          <a:lstStyle/>
          <a:p>
            <a:pPr marL="274320" eaLnBrk="1" fontAlgn="auto" hangingPunct="1">
              <a:spcAft>
                <a:spcPts val="0"/>
              </a:spcAft>
              <a:defRPr/>
            </a:pPr>
            <a:r>
              <a:rPr lang="en-US" sz="2400" dirty="0">
                <a:ea typeface="+mn-ea"/>
                <a:cs typeface="+mn-cs"/>
              </a:rPr>
              <a:t>Risk factors make it more likely that a teen will develop a disorder</a:t>
            </a:r>
            <a:r>
              <a:rPr lang="en-US" sz="2400" dirty="0" smtClean="0">
                <a:ea typeface="+mn-ea"/>
                <a:cs typeface="+mn-cs"/>
              </a:rPr>
              <a:t>.</a:t>
            </a:r>
          </a:p>
          <a:p>
            <a:pPr marL="274320" eaLnBrk="1" fontAlgn="auto" hangingPunct="1">
              <a:spcAft>
                <a:spcPts val="0"/>
              </a:spcAft>
              <a:defRPr/>
            </a:pPr>
            <a:endParaRPr lang="en-US" sz="800" dirty="0">
              <a:ea typeface="+mn-ea"/>
              <a:cs typeface="+mn-cs"/>
            </a:endParaRPr>
          </a:p>
          <a:p>
            <a:pPr marL="274320" eaLnBrk="1" fontAlgn="auto" hangingPunct="1">
              <a:spcAft>
                <a:spcPts val="0"/>
              </a:spcAft>
              <a:defRPr/>
            </a:pPr>
            <a:r>
              <a:rPr lang="en-US" sz="2400" dirty="0">
                <a:ea typeface="+mn-ea"/>
                <a:cs typeface="+mn-cs"/>
              </a:rPr>
              <a:t>Protective factors make it less likely that a teen will develop a disorder</a:t>
            </a:r>
            <a:r>
              <a:rPr lang="en-US" sz="2400" dirty="0" smtClean="0">
                <a:ea typeface="+mn-ea"/>
                <a:cs typeface="+mn-cs"/>
              </a:rPr>
              <a:t>.</a:t>
            </a:r>
          </a:p>
          <a:p>
            <a:pPr marL="274320" eaLnBrk="1" fontAlgn="auto" hangingPunct="1">
              <a:spcAft>
                <a:spcPts val="0"/>
              </a:spcAft>
              <a:defRPr/>
            </a:pPr>
            <a:endParaRPr lang="en-US" sz="800" dirty="0">
              <a:ea typeface="+mn-ea"/>
              <a:cs typeface="+mn-cs"/>
            </a:endParaRPr>
          </a:p>
          <a:p>
            <a:pPr marL="274320" eaLnBrk="1" fontAlgn="auto" hangingPunct="1">
              <a:spcAft>
                <a:spcPts val="0"/>
              </a:spcAft>
              <a:defRPr/>
            </a:pPr>
            <a:r>
              <a:rPr lang="en-US" sz="2400" i="1" dirty="0">
                <a:ea typeface="+mn-ea"/>
                <a:cs typeface="+mn-cs"/>
              </a:rPr>
              <a:t>May be biological, psychological, or social</a:t>
            </a:r>
            <a:endParaRPr lang="en-US" sz="2400" dirty="0">
              <a:ea typeface="+mn-ea"/>
              <a:cs typeface="+mn-cs"/>
            </a:endParaRPr>
          </a:p>
          <a:p>
            <a:pPr marL="274320" eaLnBrk="1" fontAlgn="auto" hangingPunct="1">
              <a:spcAft>
                <a:spcPts val="0"/>
              </a:spcAft>
              <a:defRPr/>
            </a:pPr>
            <a:endParaRPr lang="en-US" sz="2400" dirty="0">
              <a:ea typeface="+mn-ea"/>
              <a:cs typeface="+mn-cs"/>
            </a:endParaRPr>
          </a:p>
        </p:txBody>
      </p:sp>
      <p:sp>
        <p:nvSpPr>
          <p:cNvPr id="3" name="Title 2"/>
          <p:cNvSpPr>
            <a:spLocks noGrp="1"/>
          </p:cNvSpPr>
          <p:nvPr>
            <p:ph type="title"/>
          </p:nvPr>
        </p:nvSpPr>
        <p:spPr/>
        <p:txBody>
          <a:bodyPr wrap="square" numCol="1" anchorCtr="0" compatLnSpc="1">
            <a:prstTxWarp prst="textNoShape">
              <a:avLst/>
            </a:prstTxWarp>
          </a:bodyPr>
          <a:lstStyle/>
          <a:p>
            <a:pPr eaLnBrk="1" hangingPunct="1"/>
            <a:r>
              <a:rPr lang="en-US" b="1" cap="none" dirty="0" smtClean="0"/>
              <a:t>WHAT ARE RISK &amp; PROTECTIVE FACTORS?</a:t>
            </a:r>
            <a:endParaRPr lang="en-US" cap="none" dirty="0" smtClean="0"/>
          </a:p>
        </p:txBody>
      </p:sp>
      <p:sp>
        <p:nvSpPr>
          <p:cNvPr id="5" name="Slide Number Placeholder 4"/>
          <p:cNvSpPr>
            <a:spLocks noGrp="1"/>
          </p:cNvSpPr>
          <p:nvPr>
            <p:ph type="sldNum" sz="quarter" idx="12"/>
          </p:nvPr>
        </p:nvSpPr>
        <p:spPr/>
        <p:txBody>
          <a:bodyPr/>
          <a:lstStyle/>
          <a:p>
            <a:r>
              <a:rPr lang="en-US" sz="1400" dirty="0" smtClean="0"/>
              <a:t>II-D</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100" kern="1200">
                <a:solidFill>
                  <a:schemeClr val="tx2"/>
                </a:solidFill>
                <a:latin typeface="Franklin Gothic Medium"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Franklin Gothic Medium"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Franklin Gothic Medium"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Franklin Gothic Medium"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Franklin Gothic Medium" pitchFamily="34" charset="0"/>
                <a:ea typeface="MS PGothic" pitchFamily="34" charset="-128"/>
                <a:cs typeface="+mn-cs"/>
              </a:defRPr>
            </a:lvl5pPr>
            <a:lvl6pPr marL="2286000" algn="l" defTabSz="914400" rtl="0" eaLnBrk="1" latinLnBrk="0" hangingPunct="1">
              <a:defRPr kern="1200">
                <a:solidFill>
                  <a:schemeClr val="tx1"/>
                </a:solidFill>
                <a:latin typeface="Franklin Gothic Medium" pitchFamily="34" charset="0"/>
                <a:ea typeface="MS PGothic" pitchFamily="34" charset="-128"/>
                <a:cs typeface="+mn-cs"/>
              </a:defRPr>
            </a:lvl6pPr>
            <a:lvl7pPr marL="2743200" algn="l" defTabSz="914400" rtl="0" eaLnBrk="1" latinLnBrk="0" hangingPunct="1">
              <a:defRPr kern="1200">
                <a:solidFill>
                  <a:schemeClr val="tx1"/>
                </a:solidFill>
                <a:latin typeface="Franklin Gothic Medium" pitchFamily="34" charset="0"/>
                <a:ea typeface="MS PGothic" pitchFamily="34" charset="-128"/>
                <a:cs typeface="+mn-cs"/>
              </a:defRPr>
            </a:lvl7pPr>
            <a:lvl8pPr marL="3200400" algn="l" defTabSz="914400" rtl="0" eaLnBrk="1" latinLnBrk="0" hangingPunct="1">
              <a:defRPr kern="1200">
                <a:solidFill>
                  <a:schemeClr val="tx1"/>
                </a:solidFill>
                <a:latin typeface="Franklin Gothic Medium" pitchFamily="34" charset="0"/>
                <a:ea typeface="MS PGothic" pitchFamily="34" charset="-128"/>
                <a:cs typeface="+mn-cs"/>
              </a:defRPr>
            </a:lvl8pPr>
            <a:lvl9pPr marL="3657600" algn="l" defTabSz="914400" rtl="0" eaLnBrk="1" latinLnBrk="0" hangingPunct="1">
              <a:defRPr kern="1200">
                <a:solidFill>
                  <a:schemeClr val="tx1"/>
                </a:solidFill>
                <a:latin typeface="Franklin Gothic Medium" pitchFamily="34" charset="0"/>
                <a:ea typeface="MS PGothic" pitchFamily="34" charset="-128"/>
                <a:cs typeface="+mn-cs"/>
              </a:defRPr>
            </a:lvl9pPr>
          </a:lstStyle>
          <a:p>
            <a:r>
              <a:rPr lang="en-US" sz="1400" dirty="0" smtClean="0"/>
              <a:t>II-E</a:t>
            </a:r>
            <a:endParaRPr lang="en-US" sz="1400" dirty="0"/>
          </a:p>
        </p:txBody>
      </p:sp>
      <p:sp>
        <p:nvSpPr>
          <p:cNvPr id="7" name="Oval 6"/>
          <p:cNvSpPr/>
          <p:nvPr/>
        </p:nvSpPr>
        <p:spPr>
          <a:xfrm>
            <a:off x="891208" y="311426"/>
            <a:ext cx="7871792" cy="6470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06216" y="982662"/>
            <a:ext cx="6271592" cy="53721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07972" y="1719263"/>
            <a:ext cx="4515680" cy="398448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69972" y="2358886"/>
            <a:ext cx="2879037" cy="282140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3747051" y="2824128"/>
            <a:ext cx="1792358" cy="2069581"/>
          </a:xfrm>
          <a:prstGeom prst="roundRect">
            <a:avLst>
              <a:gd name="adj" fmla="val 8594"/>
            </a:avLst>
          </a:prstGeom>
          <a:solidFill>
            <a:srgbClr val="FFFFFF">
              <a:shade val="85000"/>
            </a:srgbClr>
          </a:solidFill>
          <a:ln>
            <a:noFill/>
          </a:ln>
          <a:effectLst>
            <a:softEdge rad="63500"/>
          </a:effectLst>
        </p:spPr>
      </p:pic>
      <p:sp>
        <p:nvSpPr>
          <p:cNvPr id="13" name="TextBox 12"/>
          <p:cNvSpPr txBox="1"/>
          <p:nvPr/>
        </p:nvSpPr>
        <p:spPr>
          <a:xfrm>
            <a:off x="3528392" y="2405893"/>
            <a:ext cx="2620617" cy="954107"/>
          </a:xfrm>
          <a:prstGeom prst="rect">
            <a:avLst/>
          </a:prstGeom>
          <a:noFill/>
        </p:spPr>
        <p:txBody>
          <a:bodyPr wrap="square" rtlCol="0">
            <a:spAutoFit/>
          </a:bodyPr>
          <a:lstStyle/>
          <a:p>
            <a:r>
              <a:rPr lang="en-US" sz="2800" b="1" dirty="0" smtClean="0"/>
              <a:t>INDIVIDUAL &amp; PEERS</a:t>
            </a:r>
            <a:endParaRPr lang="en-US" sz="2800" b="1" dirty="0"/>
          </a:p>
        </p:txBody>
      </p:sp>
      <p:sp>
        <p:nvSpPr>
          <p:cNvPr id="14" name="TextBox 13"/>
          <p:cNvSpPr txBox="1"/>
          <p:nvPr/>
        </p:nvSpPr>
        <p:spPr>
          <a:xfrm>
            <a:off x="4157867" y="1882673"/>
            <a:ext cx="1461053" cy="523220"/>
          </a:xfrm>
          <a:prstGeom prst="rect">
            <a:avLst/>
          </a:prstGeom>
          <a:noFill/>
        </p:spPr>
        <p:txBody>
          <a:bodyPr wrap="square" rtlCol="0">
            <a:spAutoFit/>
          </a:bodyPr>
          <a:lstStyle/>
          <a:p>
            <a:r>
              <a:rPr lang="en-US" sz="2800" b="1" dirty="0" smtClean="0"/>
              <a:t>FAMILY</a:t>
            </a:r>
            <a:endParaRPr lang="en-US" sz="2800" b="1" dirty="0"/>
          </a:p>
        </p:txBody>
      </p:sp>
      <p:sp>
        <p:nvSpPr>
          <p:cNvPr id="15" name="TextBox 14"/>
          <p:cNvSpPr txBox="1"/>
          <p:nvPr/>
        </p:nvSpPr>
        <p:spPr>
          <a:xfrm>
            <a:off x="4157868" y="1148090"/>
            <a:ext cx="1461053" cy="523220"/>
          </a:xfrm>
          <a:prstGeom prst="rect">
            <a:avLst/>
          </a:prstGeom>
          <a:noFill/>
        </p:spPr>
        <p:txBody>
          <a:bodyPr wrap="square" rtlCol="0">
            <a:spAutoFit/>
          </a:bodyPr>
          <a:lstStyle/>
          <a:p>
            <a:r>
              <a:rPr lang="en-US" sz="2800" b="1" dirty="0" smtClean="0"/>
              <a:t>SCHOOL</a:t>
            </a:r>
            <a:endParaRPr lang="en-US" sz="2800" b="1" dirty="0"/>
          </a:p>
        </p:txBody>
      </p:sp>
      <p:sp>
        <p:nvSpPr>
          <p:cNvPr id="16" name="TextBox 15"/>
          <p:cNvSpPr txBox="1"/>
          <p:nvPr/>
        </p:nvSpPr>
        <p:spPr>
          <a:xfrm>
            <a:off x="3747051" y="440755"/>
            <a:ext cx="2879037" cy="523220"/>
          </a:xfrm>
          <a:prstGeom prst="rect">
            <a:avLst/>
          </a:prstGeom>
          <a:noFill/>
        </p:spPr>
        <p:txBody>
          <a:bodyPr wrap="square" rtlCol="0">
            <a:spAutoFit/>
          </a:bodyPr>
          <a:lstStyle/>
          <a:p>
            <a:r>
              <a:rPr lang="en-US" sz="2800" b="1" dirty="0" smtClean="0"/>
              <a:t>COMMUNITY</a:t>
            </a:r>
            <a:endParaRPr lang="en-US" sz="2800" b="1" dirty="0"/>
          </a:p>
        </p:txBody>
      </p:sp>
      <p:sp>
        <p:nvSpPr>
          <p:cNvPr id="17" name="TextBox 16"/>
          <p:cNvSpPr txBox="1"/>
          <p:nvPr/>
        </p:nvSpPr>
        <p:spPr>
          <a:xfrm>
            <a:off x="1706216" y="2624073"/>
            <a:ext cx="1076741" cy="400110"/>
          </a:xfrm>
          <a:prstGeom prst="rect">
            <a:avLst/>
          </a:prstGeom>
          <a:noFill/>
        </p:spPr>
        <p:txBody>
          <a:bodyPr wrap="square" rtlCol="0">
            <a:spAutoFit/>
          </a:bodyPr>
          <a:lstStyle/>
          <a:p>
            <a:r>
              <a:rPr lang="en-US" sz="2000" dirty="0" smtClean="0"/>
              <a:t>Truancy</a:t>
            </a:r>
            <a:endParaRPr lang="en-US" sz="2000" dirty="0"/>
          </a:p>
        </p:txBody>
      </p:sp>
      <p:sp>
        <p:nvSpPr>
          <p:cNvPr id="18" name="TextBox 17"/>
          <p:cNvSpPr txBox="1"/>
          <p:nvPr/>
        </p:nvSpPr>
        <p:spPr>
          <a:xfrm>
            <a:off x="1298713" y="3683165"/>
            <a:ext cx="1484244" cy="646331"/>
          </a:xfrm>
          <a:prstGeom prst="rect">
            <a:avLst/>
          </a:prstGeom>
          <a:noFill/>
        </p:spPr>
        <p:txBody>
          <a:bodyPr wrap="square" rtlCol="0">
            <a:spAutoFit/>
          </a:bodyPr>
          <a:lstStyle/>
          <a:p>
            <a:pPr algn="ctr"/>
            <a:r>
              <a:rPr lang="en-US" dirty="0" smtClean="0"/>
              <a:t>High Expectations</a:t>
            </a:r>
            <a:endParaRPr lang="en-US" dirty="0"/>
          </a:p>
        </p:txBody>
      </p:sp>
      <p:sp>
        <p:nvSpPr>
          <p:cNvPr id="19" name="TextBox 18"/>
          <p:cNvSpPr txBox="1"/>
          <p:nvPr/>
        </p:nvSpPr>
        <p:spPr>
          <a:xfrm>
            <a:off x="3269972" y="5703750"/>
            <a:ext cx="1885124" cy="369332"/>
          </a:xfrm>
          <a:prstGeom prst="rect">
            <a:avLst/>
          </a:prstGeom>
          <a:noFill/>
        </p:spPr>
        <p:txBody>
          <a:bodyPr wrap="square" rtlCol="0">
            <a:spAutoFit/>
          </a:bodyPr>
          <a:lstStyle/>
          <a:p>
            <a:r>
              <a:rPr lang="en-US" dirty="0" smtClean="0"/>
              <a:t>School Bonding</a:t>
            </a:r>
            <a:endParaRPr lang="en-US" dirty="0"/>
          </a:p>
        </p:txBody>
      </p:sp>
      <p:sp>
        <p:nvSpPr>
          <p:cNvPr id="20" name="TextBox 19"/>
          <p:cNvSpPr txBox="1"/>
          <p:nvPr/>
        </p:nvSpPr>
        <p:spPr>
          <a:xfrm>
            <a:off x="6312797" y="1882673"/>
            <a:ext cx="874643" cy="369332"/>
          </a:xfrm>
          <a:prstGeom prst="rect">
            <a:avLst/>
          </a:prstGeom>
          <a:noFill/>
        </p:spPr>
        <p:txBody>
          <a:bodyPr wrap="square" rtlCol="0">
            <a:spAutoFit/>
          </a:bodyPr>
          <a:lstStyle/>
          <a:p>
            <a:r>
              <a:rPr lang="en-US" dirty="0" smtClean="0"/>
              <a:t>Safety</a:t>
            </a:r>
            <a:endParaRPr lang="en-US" dirty="0"/>
          </a:p>
        </p:txBody>
      </p:sp>
      <p:sp>
        <p:nvSpPr>
          <p:cNvPr id="21" name="TextBox 20"/>
          <p:cNvSpPr txBox="1"/>
          <p:nvPr/>
        </p:nvSpPr>
        <p:spPr>
          <a:xfrm>
            <a:off x="6626088" y="4006330"/>
            <a:ext cx="1828799" cy="646331"/>
          </a:xfrm>
          <a:prstGeom prst="rect">
            <a:avLst/>
          </a:prstGeom>
          <a:noFill/>
        </p:spPr>
        <p:txBody>
          <a:bodyPr wrap="square" rtlCol="0">
            <a:spAutoFit/>
          </a:bodyPr>
          <a:lstStyle/>
          <a:p>
            <a:r>
              <a:rPr lang="en-US" dirty="0" smtClean="0"/>
              <a:t>Clear Rule Enforcement</a:t>
            </a:r>
            <a:endParaRPr lang="en-US" dirty="0"/>
          </a:p>
        </p:txBody>
      </p:sp>
      <p:sp>
        <p:nvSpPr>
          <p:cNvPr id="22" name="TextBox 21"/>
          <p:cNvSpPr txBox="1"/>
          <p:nvPr/>
        </p:nvSpPr>
        <p:spPr>
          <a:xfrm>
            <a:off x="7023652" y="2624073"/>
            <a:ext cx="874643" cy="646331"/>
          </a:xfrm>
          <a:prstGeom prst="rect">
            <a:avLst/>
          </a:prstGeom>
          <a:noFill/>
        </p:spPr>
        <p:txBody>
          <a:bodyPr wrap="square" rtlCol="0">
            <a:spAutoFit/>
          </a:bodyPr>
          <a:lstStyle/>
          <a:p>
            <a:pPr algn="ctr"/>
            <a:r>
              <a:rPr lang="en-US" dirty="0" smtClean="0"/>
              <a:t>Drop out</a:t>
            </a:r>
            <a:endParaRPr lang="en-US" dirty="0"/>
          </a:p>
        </p:txBody>
      </p:sp>
      <p:sp>
        <p:nvSpPr>
          <p:cNvPr id="23" name="TextBox 22"/>
          <p:cNvSpPr txBox="1"/>
          <p:nvPr/>
        </p:nvSpPr>
        <p:spPr>
          <a:xfrm>
            <a:off x="1593572" y="1671310"/>
            <a:ext cx="1189385" cy="369332"/>
          </a:xfrm>
          <a:prstGeom prst="rect">
            <a:avLst/>
          </a:prstGeom>
          <a:noFill/>
        </p:spPr>
        <p:txBody>
          <a:bodyPr wrap="square" rtlCol="0">
            <a:spAutoFit/>
          </a:bodyPr>
          <a:lstStyle/>
          <a:p>
            <a:r>
              <a:rPr lang="en-US" dirty="0" smtClean="0"/>
              <a:t>Norms</a:t>
            </a:r>
            <a:endParaRPr lang="en-US" dirty="0"/>
          </a:p>
        </p:txBody>
      </p:sp>
      <p:sp>
        <p:nvSpPr>
          <p:cNvPr id="24" name="TextBox 23"/>
          <p:cNvSpPr txBox="1"/>
          <p:nvPr/>
        </p:nvSpPr>
        <p:spPr>
          <a:xfrm>
            <a:off x="6497497" y="1117312"/>
            <a:ext cx="1379885" cy="369332"/>
          </a:xfrm>
          <a:prstGeom prst="rect">
            <a:avLst/>
          </a:prstGeom>
          <a:noFill/>
        </p:spPr>
        <p:txBody>
          <a:bodyPr wrap="square" rtlCol="0">
            <a:spAutoFit/>
          </a:bodyPr>
          <a:lstStyle/>
          <a:p>
            <a:r>
              <a:rPr lang="en-US" dirty="0" smtClean="0"/>
              <a:t>Resources</a:t>
            </a:r>
            <a:endParaRPr lang="en-US" dirty="0"/>
          </a:p>
        </p:txBody>
      </p:sp>
      <p:sp>
        <p:nvSpPr>
          <p:cNvPr id="25" name="TextBox 24"/>
          <p:cNvSpPr txBox="1"/>
          <p:nvPr/>
        </p:nvSpPr>
        <p:spPr>
          <a:xfrm>
            <a:off x="2782957" y="4524377"/>
            <a:ext cx="1189385" cy="369332"/>
          </a:xfrm>
          <a:prstGeom prst="rect">
            <a:avLst/>
          </a:prstGeom>
          <a:noFill/>
        </p:spPr>
        <p:txBody>
          <a:bodyPr wrap="square" rtlCol="0">
            <a:spAutoFit/>
          </a:bodyPr>
          <a:lstStyle/>
          <a:p>
            <a:r>
              <a:rPr lang="en-US" dirty="0" smtClean="0"/>
              <a:t>Values</a:t>
            </a:r>
            <a:endParaRPr lang="en-US" dirty="0"/>
          </a:p>
        </p:txBody>
      </p:sp>
      <p:sp>
        <p:nvSpPr>
          <p:cNvPr id="26" name="TextBox 25"/>
          <p:cNvSpPr txBox="1"/>
          <p:nvPr/>
        </p:nvSpPr>
        <p:spPr>
          <a:xfrm>
            <a:off x="7187440" y="5180287"/>
            <a:ext cx="1629535" cy="584775"/>
          </a:xfrm>
          <a:prstGeom prst="rect">
            <a:avLst/>
          </a:prstGeom>
          <a:noFill/>
        </p:spPr>
        <p:txBody>
          <a:bodyPr wrap="square" rtlCol="0">
            <a:spAutoFit/>
          </a:bodyPr>
          <a:lstStyle/>
          <a:p>
            <a:r>
              <a:rPr lang="en-US" sz="1600" dirty="0" smtClean="0"/>
              <a:t>Community Disorganization</a:t>
            </a:r>
            <a:endParaRPr lang="en-US" sz="1600" dirty="0"/>
          </a:p>
        </p:txBody>
      </p:sp>
      <p:sp>
        <p:nvSpPr>
          <p:cNvPr id="27" name="TextBox 26"/>
          <p:cNvSpPr txBox="1"/>
          <p:nvPr/>
        </p:nvSpPr>
        <p:spPr>
          <a:xfrm>
            <a:off x="3747051" y="6354763"/>
            <a:ext cx="2918551" cy="338554"/>
          </a:xfrm>
          <a:prstGeom prst="rect">
            <a:avLst/>
          </a:prstGeom>
          <a:noFill/>
        </p:spPr>
        <p:txBody>
          <a:bodyPr wrap="square" rtlCol="0">
            <a:spAutoFit/>
          </a:bodyPr>
          <a:lstStyle/>
          <a:p>
            <a:r>
              <a:rPr lang="en-US" sz="1600" dirty="0" smtClean="0"/>
              <a:t>Cultural Disenfranchisement</a:t>
            </a:r>
            <a:endParaRPr lang="en-US" sz="1600" dirty="0"/>
          </a:p>
        </p:txBody>
      </p:sp>
      <p:sp>
        <p:nvSpPr>
          <p:cNvPr id="28" name="TextBox 27"/>
          <p:cNvSpPr txBox="1"/>
          <p:nvPr/>
        </p:nvSpPr>
        <p:spPr>
          <a:xfrm>
            <a:off x="5587657" y="4570543"/>
            <a:ext cx="1038431" cy="646331"/>
          </a:xfrm>
          <a:prstGeom prst="rect">
            <a:avLst/>
          </a:prstGeom>
          <a:noFill/>
        </p:spPr>
        <p:txBody>
          <a:bodyPr wrap="square" rtlCol="0">
            <a:spAutoFit/>
          </a:bodyPr>
          <a:lstStyle/>
          <a:p>
            <a:r>
              <a:rPr lang="en-US" dirty="0" smtClean="0"/>
              <a:t>Family Bonding</a:t>
            </a:r>
            <a:endParaRPr lang="en-US" dirty="0"/>
          </a:p>
        </p:txBody>
      </p:sp>
      <p:sp>
        <p:nvSpPr>
          <p:cNvPr id="29" name="TextBox 28"/>
          <p:cNvSpPr txBox="1"/>
          <p:nvPr/>
        </p:nvSpPr>
        <p:spPr>
          <a:xfrm>
            <a:off x="2489961" y="3036834"/>
            <a:ext cx="1038431" cy="369332"/>
          </a:xfrm>
          <a:prstGeom prst="rect">
            <a:avLst/>
          </a:prstGeom>
          <a:noFill/>
        </p:spPr>
        <p:txBody>
          <a:bodyPr wrap="square" rtlCol="0">
            <a:spAutoFit/>
          </a:bodyPr>
          <a:lstStyle/>
          <a:p>
            <a:r>
              <a:rPr lang="en-US" dirty="0" smtClean="0"/>
              <a:t>Poverty</a:t>
            </a:r>
            <a:endParaRPr lang="en-US" dirty="0"/>
          </a:p>
        </p:txBody>
      </p:sp>
      <p:sp>
        <p:nvSpPr>
          <p:cNvPr id="30" name="TextBox 29"/>
          <p:cNvSpPr txBox="1"/>
          <p:nvPr/>
        </p:nvSpPr>
        <p:spPr>
          <a:xfrm>
            <a:off x="5471900" y="3221500"/>
            <a:ext cx="840897" cy="369332"/>
          </a:xfrm>
          <a:prstGeom prst="rect">
            <a:avLst/>
          </a:prstGeom>
          <a:noFill/>
        </p:spPr>
        <p:txBody>
          <a:bodyPr wrap="square" rtlCol="0">
            <a:spAutoFit/>
          </a:bodyPr>
          <a:lstStyle/>
          <a:p>
            <a:r>
              <a:rPr lang="en-US" dirty="0" smtClean="0"/>
              <a:t>SEDs</a:t>
            </a:r>
            <a:endParaRPr lang="en-US" dirty="0"/>
          </a:p>
        </p:txBody>
      </p:sp>
      <p:sp>
        <p:nvSpPr>
          <p:cNvPr id="31" name="TextBox 30"/>
          <p:cNvSpPr txBox="1"/>
          <p:nvPr/>
        </p:nvSpPr>
        <p:spPr>
          <a:xfrm>
            <a:off x="3269971" y="3270404"/>
            <a:ext cx="887896" cy="584775"/>
          </a:xfrm>
          <a:prstGeom prst="rect">
            <a:avLst/>
          </a:prstGeom>
          <a:noFill/>
        </p:spPr>
        <p:txBody>
          <a:bodyPr wrap="square" rtlCol="0">
            <a:spAutoFit/>
          </a:bodyPr>
          <a:lstStyle/>
          <a:p>
            <a:r>
              <a:rPr lang="en-US" sz="1600" dirty="0" smtClean="0"/>
              <a:t>Role Models</a:t>
            </a:r>
            <a:endParaRPr lang="en-US" sz="1600" dirty="0"/>
          </a:p>
        </p:txBody>
      </p:sp>
      <p:sp>
        <p:nvSpPr>
          <p:cNvPr id="32" name="TextBox 31"/>
          <p:cNvSpPr txBox="1"/>
          <p:nvPr/>
        </p:nvSpPr>
        <p:spPr>
          <a:xfrm>
            <a:off x="3747051" y="4570543"/>
            <a:ext cx="1499558" cy="584775"/>
          </a:xfrm>
          <a:prstGeom prst="rect">
            <a:avLst/>
          </a:prstGeom>
          <a:noFill/>
        </p:spPr>
        <p:txBody>
          <a:bodyPr wrap="square" rtlCol="0">
            <a:spAutoFit/>
          </a:bodyPr>
          <a:lstStyle/>
          <a:p>
            <a:r>
              <a:rPr lang="en-US" sz="1600" dirty="0" smtClean="0"/>
              <a:t>Social Competency</a:t>
            </a:r>
            <a:endParaRPr lang="en-US" sz="1600" dirty="0"/>
          </a:p>
        </p:txBody>
      </p:sp>
      <p:sp>
        <p:nvSpPr>
          <p:cNvPr id="33" name="TextBox 32"/>
          <p:cNvSpPr txBox="1"/>
          <p:nvPr/>
        </p:nvSpPr>
        <p:spPr>
          <a:xfrm>
            <a:off x="5471900" y="3821664"/>
            <a:ext cx="1025597" cy="369332"/>
          </a:xfrm>
          <a:prstGeom prst="rect">
            <a:avLst/>
          </a:prstGeom>
          <a:noFill/>
        </p:spPr>
        <p:txBody>
          <a:bodyPr wrap="square" rtlCol="0">
            <a:spAutoFit/>
          </a:bodyPr>
          <a:lstStyle/>
          <a:p>
            <a:r>
              <a:rPr lang="en-US" dirty="0" smtClean="0"/>
              <a:t>Humor</a:t>
            </a:r>
            <a:endParaRPr lang="en-US" dirty="0"/>
          </a:p>
        </p:txBody>
      </p:sp>
      <p:cxnSp>
        <p:nvCxnSpPr>
          <p:cNvPr id="35" name="Straight Arrow Connector 34"/>
          <p:cNvCxnSpPr/>
          <p:nvPr/>
        </p:nvCxnSpPr>
        <p:spPr>
          <a:xfrm>
            <a:off x="5618921" y="3098326"/>
            <a:ext cx="2835966" cy="344155"/>
          </a:xfrm>
          <a:prstGeom prst="straightConnector1">
            <a:avLst/>
          </a:prstGeom>
          <a:ln w="34925">
            <a:prstDash val="lgDash"/>
            <a:headEnd type="arrow"/>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flipV="1">
            <a:off x="1593572" y="4341613"/>
            <a:ext cx="783745" cy="457859"/>
          </a:xfrm>
          <a:prstGeom prst="straightConnector1">
            <a:avLst/>
          </a:prstGeom>
          <a:ln w="34925">
            <a:prstDash val="lgDash"/>
            <a:headEnd type="arrow"/>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2216893" y="1347196"/>
            <a:ext cx="884116" cy="1476932"/>
          </a:xfrm>
          <a:prstGeom prst="straightConnector1">
            <a:avLst/>
          </a:prstGeom>
          <a:ln w="34925">
            <a:prstDash val="lgDash"/>
            <a:headEnd type="arrow"/>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flipV="1">
            <a:off x="5454715" y="1486644"/>
            <a:ext cx="328409" cy="837325"/>
          </a:xfrm>
          <a:prstGeom prst="straightConnector1">
            <a:avLst/>
          </a:prstGeom>
          <a:ln w="34925">
            <a:prstDash val="lgDash"/>
            <a:headEnd type="arrow"/>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5041416" y="4906025"/>
            <a:ext cx="113680" cy="1448738"/>
          </a:xfrm>
          <a:prstGeom prst="straightConnector1">
            <a:avLst/>
          </a:prstGeom>
          <a:ln w="34925">
            <a:prstDash val="lgDash"/>
            <a:headEnd type="arrow"/>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flipV="1">
            <a:off x="3418642" y="4317993"/>
            <a:ext cx="328409" cy="837325"/>
          </a:xfrm>
          <a:prstGeom prst="straightConnector1">
            <a:avLst/>
          </a:prstGeom>
          <a:ln w="34925">
            <a:prstDash val="lgDash"/>
            <a:headEnd type="arrow"/>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3103563"/>
            <a:ext cx="8407400" cy="4406900"/>
          </a:xfrm>
        </p:spPr>
        <p:txBody>
          <a:bodyPr>
            <a:normAutofit/>
          </a:bodyPr>
          <a:lstStyle/>
          <a:p>
            <a:pPr marL="44450" indent="0" algn="ctr">
              <a:buNone/>
            </a:pPr>
            <a:r>
              <a:rPr lang="en-US" sz="3000" dirty="0" smtClean="0"/>
              <a:t>Caleb’s Story</a:t>
            </a:r>
          </a:p>
          <a:p>
            <a:pPr marL="44450" indent="0" algn="ctr">
              <a:buNone/>
            </a:pPr>
            <a:endParaRPr lang="en-US" sz="1800" dirty="0"/>
          </a:p>
          <a:p>
            <a:pPr marL="44450" indent="0" algn="ctr">
              <a:buNone/>
            </a:pPr>
            <a:r>
              <a:rPr lang="en-US" sz="2400" dirty="0" smtClean="0"/>
              <a:t>Handout I-B</a:t>
            </a:r>
            <a:endParaRPr lang="en-US" sz="24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II-F</a:t>
            </a:r>
            <a:endParaRPr lang="en-US" sz="1400" dirty="0"/>
          </a:p>
        </p:txBody>
      </p:sp>
    </p:spTree>
    <p:extLst>
      <p:ext uri="{BB962C8B-B14F-4D97-AF65-F5344CB8AC3E}">
        <p14:creationId xmlns:p14="http://schemas.microsoft.com/office/powerpoint/2010/main" val="2638877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216774" y="4538197"/>
            <a:ext cx="1600201" cy="1645920"/>
          </a:xfrm>
        </p:spPr>
        <p:txBody>
          <a:bodyPr>
            <a:normAutofit fontScale="85000" lnSpcReduction="10000"/>
          </a:bodyPr>
          <a:lstStyle/>
          <a:p>
            <a:r>
              <a:rPr lang="en-US" sz="1700" dirty="0" smtClean="0"/>
              <a:t>Adapted from SAMHSA, Center for Mental Health Services, 2004</a:t>
            </a:r>
          </a:p>
          <a:p>
            <a:endParaRPr lang="en-US" dirty="0"/>
          </a:p>
        </p:txBody>
      </p:sp>
      <p:sp>
        <p:nvSpPr>
          <p:cNvPr id="5" name="Title 4"/>
          <p:cNvSpPr>
            <a:spLocks noGrp="1"/>
          </p:cNvSpPr>
          <p:nvPr>
            <p:ph type="title"/>
          </p:nvPr>
        </p:nvSpPr>
        <p:spPr/>
        <p:txBody>
          <a:bodyPr/>
          <a:lstStyle/>
          <a:p>
            <a:pPr algn="l"/>
            <a:r>
              <a:rPr lang="en-US" sz="4400" dirty="0" smtClean="0"/>
              <a:t>Social &amp; Emotional factors that enhance education</a:t>
            </a:r>
            <a:endParaRPr lang="en-US" dirty="0"/>
          </a:p>
        </p:txBody>
      </p:sp>
      <p:sp>
        <p:nvSpPr>
          <p:cNvPr id="4" name="Slide Number Placeholder 3"/>
          <p:cNvSpPr>
            <a:spLocks noGrp="1"/>
          </p:cNvSpPr>
          <p:nvPr>
            <p:ph type="sldNum" sz="quarter" idx="11"/>
          </p:nvPr>
        </p:nvSpPr>
        <p:spPr/>
        <p:txBody>
          <a:bodyPr/>
          <a:lstStyle/>
          <a:p>
            <a:fld id="{64CE9DF7-CE4D-4076-9617-6C699034075F}"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8100" y="1935163"/>
            <a:ext cx="6057900" cy="3843337"/>
          </a:xfrm>
        </p:spPr>
        <p:txBody>
          <a:bodyPr wrap="square" numCol="1" anchor="t" anchorCtr="0" compatLnSpc="1">
            <a:prstTxWarp prst="textNoShape">
              <a:avLst/>
            </a:prstTxWarp>
            <a:normAutofit fontScale="92500" lnSpcReduction="10000"/>
          </a:bodyPr>
          <a:lstStyle/>
          <a:p>
            <a:pPr marL="44450" indent="0" eaLnBrk="1" hangingPunct="1">
              <a:lnSpc>
                <a:spcPct val="90000"/>
              </a:lnSpc>
              <a:buFont typeface="Wingdings 2" pitchFamily="18" charset="2"/>
              <a:buNone/>
            </a:pPr>
            <a:r>
              <a:rPr lang="en-US" sz="2200" dirty="0" smtClean="0"/>
              <a:t>Risk factors include:</a:t>
            </a:r>
          </a:p>
          <a:p>
            <a:pPr marL="44450" indent="0" eaLnBrk="1" hangingPunct="1">
              <a:lnSpc>
                <a:spcPct val="90000"/>
              </a:lnSpc>
            </a:pPr>
            <a:r>
              <a:rPr lang="en-US" sz="2200" dirty="0" smtClean="0"/>
              <a:t>Problems in community environment</a:t>
            </a:r>
          </a:p>
          <a:p>
            <a:pPr marL="44450" indent="0" eaLnBrk="1" hangingPunct="1">
              <a:lnSpc>
                <a:spcPct val="90000"/>
              </a:lnSpc>
            </a:pPr>
            <a:r>
              <a:rPr lang="en-US" sz="2200" dirty="0" smtClean="0"/>
              <a:t>Problems in family environment</a:t>
            </a:r>
          </a:p>
          <a:p>
            <a:pPr marL="44450" indent="0" eaLnBrk="1" hangingPunct="1">
              <a:lnSpc>
                <a:spcPct val="90000"/>
              </a:lnSpc>
            </a:pPr>
            <a:r>
              <a:rPr lang="en-US" sz="2200" dirty="0" smtClean="0"/>
              <a:t>History of behavior problems</a:t>
            </a:r>
          </a:p>
          <a:p>
            <a:pPr marL="44450" indent="0" eaLnBrk="1" hangingPunct="1">
              <a:lnSpc>
                <a:spcPct val="90000"/>
              </a:lnSpc>
            </a:pPr>
            <a:r>
              <a:rPr lang="en-US" sz="2200" dirty="0" smtClean="0"/>
              <a:t>Negative behavior and experiences</a:t>
            </a:r>
          </a:p>
          <a:p>
            <a:pPr marL="44450" indent="0" eaLnBrk="1" hangingPunct="1">
              <a:lnSpc>
                <a:spcPct val="90000"/>
              </a:lnSpc>
            </a:pPr>
            <a:r>
              <a:rPr lang="en-US" sz="2200" dirty="0" smtClean="0"/>
              <a:t>Biology</a:t>
            </a:r>
          </a:p>
          <a:p>
            <a:pPr marL="44450" indent="0" eaLnBrk="1" hangingPunct="1">
              <a:lnSpc>
                <a:spcPct val="90000"/>
              </a:lnSpc>
              <a:buFont typeface="Wingdings 2" pitchFamily="18" charset="2"/>
              <a:buNone/>
            </a:pPr>
            <a:r>
              <a:rPr lang="en-US" sz="2200" dirty="0" smtClean="0"/>
              <a:t> </a:t>
            </a:r>
          </a:p>
          <a:p>
            <a:pPr marL="44450" indent="0" eaLnBrk="1" hangingPunct="1">
              <a:lnSpc>
                <a:spcPct val="90000"/>
              </a:lnSpc>
              <a:buFont typeface="Wingdings 2" pitchFamily="18" charset="2"/>
              <a:buNone/>
            </a:pPr>
            <a:r>
              <a:rPr lang="en-US" sz="2200" dirty="0" smtClean="0"/>
              <a:t>Protective factors include:</a:t>
            </a:r>
          </a:p>
          <a:p>
            <a:pPr marL="44450" indent="0" eaLnBrk="1" hangingPunct="1">
              <a:lnSpc>
                <a:spcPct val="90000"/>
              </a:lnSpc>
            </a:pPr>
            <a:r>
              <a:rPr lang="en-US" sz="2200" dirty="0" smtClean="0"/>
              <a:t>Caring adults</a:t>
            </a:r>
          </a:p>
          <a:p>
            <a:pPr marL="44450" indent="0" eaLnBrk="1" hangingPunct="1">
              <a:lnSpc>
                <a:spcPct val="90000"/>
              </a:lnSpc>
            </a:pPr>
            <a:r>
              <a:rPr lang="en-US" sz="2200" dirty="0" smtClean="0"/>
              <a:t>Genuine youth-adult relationships</a:t>
            </a:r>
          </a:p>
          <a:p>
            <a:pPr marL="44450" indent="0" eaLnBrk="1" hangingPunct="1">
              <a:lnSpc>
                <a:spcPct val="90000"/>
              </a:lnSpc>
            </a:pPr>
            <a:r>
              <a:rPr lang="en-US" sz="2200" dirty="0" smtClean="0"/>
              <a:t>Recognition</a:t>
            </a:r>
          </a:p>
          <a:p>
            <a:pPr marL="44450" indent="0" eaLnBrk="1" hangingPunct="1">
              <a:lnSpc>
                <a:spcPct val="90000"/>
              </a:lnSpc>
            </a:pPr>
            <a:r>
              <a:rPr lang="en-US" sz="2200" dirty="0" smtClean="0"/>
              <a:t>Opportunities for involvement</a:t>
            </a:r>
          </a:p>
          <a:p>
            <a:pPr marL="44450" indent="0" eaLnBrk="1" hangingPunct="1">
              <a:lnSpc>
                <a:spcPct val="90000"/>
              </a:lnSpc>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Risk and Protective Factors</a:t>
            </a:r>
            <a:r>
              <a:rPr lang="en-US" dirty="0">
                <a:ea typeface="+mj-ea"/>
                <a:cs typeface="+mj-cs"/>
              </a:rPr>
              <a:t> </a:t>
            </a:r>
          </a:p>
        </p:txBody>
      </p:sp>
      <p:sp>
        <p:nvSpPr>
          <p:cNvPr id="4" name="TextBox 3"/>
          <p:cNvSpPr txBox="1"/>
          <p:nvPr/>
        </p:nvSpPr>
        <p:spPr>
          <a:xfrm>
            <a:off x="965200" y="5936576"/>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dirty="0" smtClean="0">
                <a:solidFill>
                  <a:schemeClr val="tx2"/>
                </a:solidFill>
              </a:rPr>
              <a:t>Handout II-A</a:t>
            </a:r>
            <a:endParaRPr lang="en-US" sz="2200" dirty="0">
              <a:solidFill>
                <a:schemeClr val="tx2"/>
              </a:solidFill>
            </a:endParaRPr>
          </a:p>
        </p:txBody>
      </p:sp>
      <p:sp>
        <p:nvSpPr>
          <p:cNvPr id="6" name="Slide Number Placeholder 5"/>
          <p:cNvSpPr>
            <a:spLocks noGrp="1"/>
          </p:cNvSpPr>
          <p:nvPr>
            <p:ph type="sldNum" sz="quarter" idx="12"/>
          </p:nvPr>
        </p:nvSpPr>
        <p:spPr/>
        <p:txBody>
          <a:bodyPr/>
          <a:lstStyle/>
          <a:p>
            <a:r>
              <a:rPr lang="en-US" sz="1400" dirty="0" smtClean="0"/>
              <a:t>II-G</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Resiliency In School: </a:t>
            </a:r>
            <a:br>
              <a:rPr lang="en-US" b="1" dirty="0" smtClean="0"/>
            </a:br>
            <a:r>
              <a:rPr lang="en-US" b="1" dirty="0" smtClean="0"/>
              <a:t>Positive School Climate</a:t>
            </a:r>
            <a:br>
              <a:rPr lang="en-US" b="1" dirty="0" smtClean="0"/>
            </a:br>
            <a:endParaRPr lang="en-US" dirty="0"/>
          </a:p>
        </p:txBody>
      </p:sp>
      <p:sp>
        <p:nvSpPr>
          <p:cNvPr id="4" name="Slide Number Placeholder 3"/>
          <p:cNvSpPr>
            <a:spLocks noGrp="1"/>
          </p:cNvSpPr>
          <p:nvPr>
            <p:ph type="sldNum" sz="quarter" idx="12"/>
          </p:nvPr>
        </p:nvSpPr>
        <p:spPr/>
        <p:txBody>
          <a:bodyPr/>
          <a:lstStyle/>
          <a:p>
            <a:r>
              <a:rPr lang="en-US" sz="1400" dirty="0" smtClean="0"/>
              <a:t>II-H</a:t>
            </a:r>
            <a:endParaRPr lang="en-US" sz="1400" dirty="0"/>
          </a:p>
        </p:txBody>
      </p:sp>
      <p:graphicFrame>
        <p:nvGraphicFramePr>
          <p:cNvPr id="5" name="Diagram 4"/>
          <p:cNvGraphicFramePr/>
          <p:nvPr/>
        </p:nvGraphicFramePr>
        <p:xfrm>
          <a:off x="580117" y="1409700"/>
          <a:ext cx="7924801"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p:cNvPicPr>
            <a:picLocks noChangeAspect="1" noChangeArrowheads="1"/>
          </p:cNvPicPr>
          <p:nvPr/>
        </p:nvPicPr>
        <p:blipFill>
          <a:blip r:embed="rId8" cstate="print"/>
          <a:srcRect/>
          <a:stretch>
            <a:fillRect/>
          </a:stretch>
        </p:blipFill>
        <p:spPr bwMode="auto">
          <a:xfrm>
            <a:off x="3697514" y="3244678"/>
            <a:ext cx="1687286" cy="1750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100" y="2032000"/>
            <a:ext cx="8407400" cy="3797299"/>
          </a:xfrm>
        </p:spPr>
        <p:txBody>
          <a:bodyPr wrap="square" numCol="1" anchor="t" anchorCtr="0" compatLnSpc="1">
            <a:prstTxWarp prst="textNoShape">
              <a:avLst/>
            </a:prstTxWarp>
            <a:normAutofit/>
          </a:bodyPr>
          <a:lstStyle/>
          <a:p>
            <a:pPr marL="44450" indent="0" eaLnBrk="1" hangingPunct="1">
              <a:lnSpc>
                <a:spcPct val="130000"/>
              </a:lnSpc>
              <a:buNone/>
            </a:pPr>
            <a:r>
              <a:rPr lang="en-US" sz="2400" dirty="0" smtClean="0"/>
              <a:t>A state of successful performance of mental function, resulting in productive activities, fulfilling relationships with other people, and the ability to adapt to change and to cope with adversity. It is indispensable to personal well-being, family and interpersonal relationships, and contribution to community or society.</a:t>
            </a:r>
          </a:p>
          <a:p>
            <a:pPr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Mental Health: Definition</a:t>
            </a:r>
            <a:r>
              <a:rPr lang="en-US" dirty="0">
                <a:ea typeface="+mj-ea"/>
                <a:cs typeface="+mj-cs"/>
              </a:rPr>
              <a:t> </a:t>
            </a:r>
          </a:p>
        </p:txBody>
      </p:sp>
      <p:sp>
        <p:nvSpPr>
          <p:cNvPr id="4" name="TextBox 3"/>
          <p:cNvSpPr txBox="1"/>
          <p:nvPr/>
        </p:nvSpPr>
        <p:spPr>
          <a:xfrm>
            <a:off x="965200" y="5893098"/>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dirty="0" smtClean="0">
                <a:solidFill>
                  <a:schemeClr val="tx2"/>
                </a:solidFill>
              </a:rPr>
              <a:t>Handout II-B</a:t>
            </a:r>
            <a:endParaRPr lang="en-US" sz="2200" dirty="0">
              <a:solidFill>
                <a:schemeClr val="tx2"/>
              </a:solidFill>
            </a:endParaRPr>
          </a:p>
        </p:txBody>
      </p:sp>
      <p:sp>
        <p:nvSpPr>
          <p:cNvPr id="6" name="Slide Number Placeholder 5"/>
          <p:cNvSpPr>
            <a:spLocks noGrp="1"/>
          </p:cNvSpPr>
          <p:nvPr>
            <p:ph type="sldNum" sz="quarter" idx="12"/>
          </p:nvPr>
        </p:nvSpPr>
        <p:spPr/>
        <p:txBody>
          <a:bodyPr/>
          <a:lstStyle/>
          <a:p>
            <a:r>
              <a:rPr lang="en-US" sz="1400" dirty="0" smtClean="0"/>
              <a:t>II-I</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9400" y="2476501"/>
            <a:ext cx="6032500" cy="2082800"/>
          </a:xfrm>
        </p:spPr>
        <p:txBody>
          <a:bodyPr>
            <a:normAutofit/>
          </a:bodyPr>
          <a:lstStyle/>
          <a:p>
            <a:pPr marL="45720" indent="0" eaLnBrk="1" fontAlgn="auto" hangingPunct="1">
              <a:lnSpc>
                <a:spcPct val="130000"/>
              </a:lnSpc>
              <a:spcAft>
                <a:spcPts val="0"/>
              </a:spcAft>
              <a:buFont typeface="Wingdings 2" pitchFamily="18" charset="2"/>
              <a:buNone/>
              <a:defRPr/>
            </a:pPr>
            <a:r>
              <a:rPr lang="en-US" sz="2400" dirty="0" smtClean="0">
                <a:ea typeface="+mn-ea"/>
                <a:cs typeface="+mn-cs"/>
              </a:rPr>
              <a:t>Diagnosable </a:t>
            </a:r>
            <a:r>
              <a:rPr lang="en-US" sz="2400" dirty="0">
                <a:ea typeface="+mn-ea"/>
                <a:cs typeface="+mn-cs"/>
              </a:rPr>
              <a:t>disorders in children and adolescents that severely disrupt their daily functioning in the home, school, or community.</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Serious Emotional Disturbances: Definition</a:t>
            </a:r>
            <a:r>
              <a:rPr lang="en-US" dirty="0">
                <a:ea typeface="+mj-ea"/>
                <a:cs typeface="+mj-cs"/>
              </a:rPr>
              <a:t> </a:t>
            </a:r>
          </a:p>
        </p:txBody>
      </p:sp>
      <p:sp>
        <p:nvSpPr>
          <p:cNvPr id="4" name="TextBox 3"/>
          <p:cNvSpPr txBox="1"/>
          <p:nvPr/>
        </p:nvSpPr>
        <p:spPr>
          <a:xfrm>
            <a:off x="965200" y="5689600"/>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dirty="0" smtClean="0">
                <a:solidFill>
                  <a:schemeClr val="tx2"/>
                </a:solidFill>
              </a:rPr>
              <a:t>Handout II-C</a:t>
            </a:r>
            <a:endParaRPr lang="en-US" sz="2200" dirty="0">
              <a:solidFill>
                <a:schemeClr val="tx2"/>
              </a:solidFill>
            </a:endParaRPr>
          </a:p>
        </p:txBody>
      </p:sp>
      <p:sp>
        <p:nvSpPr>
          <p:cNvPr id="6" name="Slide Number Placeholder 5"/>
          <p:cNvSpPr>
            <a:spLocks noGrp="1"/>
          </p:cNvSpPr>
          <p:nvPr>
            <p:ph type="sldNum" sz="quarter" idx="12"/>
          </p:nvPr>
        </p:nvSpPr>
        <p:spPr/>
        <p:txBody>
          <a:bodyPr/>
          <a:lstStyle/>
          <a:p>
            <a:r>
              <a:rPr lang="en-US" sz="1400" dirty="0" smtClean="0"/>
              <a:t>II-J</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100" y="2654300"/>
            <a:ext cx="7721600" cy="4406900"/>
          </a:xfrm>
        </p:spPr>
        <p:txBody>
          <a:bodyPr/>
          <a:lstStyle/>
          <a:p>
            <a:pPr marL="44450" indent="0" algn="ctr">
              <a:buNone/>
            </a:pPr>
            <a:r>
              <a:rPr lang="en-US" sz="2800" dirty="0" smtClean="0"/>
              <a:t>Question:</a:t>
            </a:r>
          </a:p>
          <a:p>
            <a:pPr marL="44450" indent="0" algn="ctr">
              <a:buNone/>
            </a:pPr>
            <a:r>
              <a:rPr lang="en-US" sz="2800" dirty="0" smtClean="0"/>
              <a:t>How may mental health and emotional problems affect academic and nonacademic activities?</a:t>
            </a:r>
          </a:p>
          <a:p>
            <a:pPr marL="44450" indent="0">
              <a:buNone/>
            </a:pPr>
            <a:endParaRPr lang="en-US" dirty="0"/>
          </a:p>
          <a:p>
            <a:pPr marL="44450" indent="0">
              <a:buNone/>
            </a:pPr>
            <a:endParaRPr lang="en-US" dirty="0" smtClean="0"/>
          </a:p>
          <a:p>
            <a:pPr marL="44450" indent="0">
              <a:buNone/>
            </a:pPr>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II-K</a:t>
            </a:r>
            <a:endParaRPr lang="en-US" sz="1400" dirty="0"/>
          </a:p>
        </p:txBody>
      </p:sp>
    </p:spTree>
    <p:extLst>
      <p:ext uri="{BB962C8B-B14F-4D97-AF65-F5344CB8AC3E}">
        <p14:creationId xmlns:p14="http://schemas.microsoft.com/office/powerpoint/2010/main" val="2071507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9700" y="2463801"/>
            <a:ext cx="6769100" cy="2755900"/>
          </a:xfrm>
        </p:spPr>
        <p:txBody>
          <a:bodyPr>
            <a:normAutofit/>
          </a:bodyPr>
          <a:lstStyle/>
          <a:p>
            <a:pPr marL="274320" eaLnBrk="1" fontAlgn="auto" hangingPunct="1">
              <a:lnSpc>
                <a:spcPct val="150000"/>
              </a:lnSpc>
              <a:spcAft>
                <a:spcPts val="0"/>
              </a:spcAft>
              <a:defRPr/>
            </a:pPr>
            <a:r>
              <a:rPr lang="en-US" sz="2400" dirty="0">
                <a:ea typeface="+mn-ea"/>
                <a:cs typeface="+mn-cs"/>
              </a:rPr>
              <a:t>Co-occurring social-emotional problems</a:t>
            </a:r>
          </a:p>
          <a:p>
            <a:pPr marL="274320" eaLnBrk="1" fontAlgn="auto" hangingPunct="1">
              <a:lnSpc>
                <a:spcPct val="150000"/>
              </a:lnSpc>
              <a:spcAft>
                <a:spcPts val="0"/>
              </a:spcAft>
              <a:defRPr/>
            </a:pPr>
            <a:r>
              <a:rPr lang="en-US" sz="2400" dirty="0">
                <a:ea typeface="+mn-ea"/>
                <a:cs typeface="+mn-cs"/>
              </a:rPr>
              <a:t>Other health risks</a:t>
            </a:r>
          </a:p>
          <a:p>
            <a:pPr marL="274320" eaLnBrk="1" fontAlgn="auto" hangingPunct="1">
              <a:lnSpc>
                <a:spcPct val="150000"/>
              </a:lnSpc>
              <a:spcAft>
                <a:spcPts val="0"/>
              </a:spcAft>
              <a:defRPr/>
            </a:pPr>
            <a:r>
              <a:rPr lang="en-US" sz="2400" dirty="0">
                <a:ea typeface="+mn-ea"/>
                <a:cs typeface="+mn-cs"/>
              </a:rPr>
              <a:t>Restricted opportunities</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sz="2400" b="1" dirty="0">
                <a:ea typeface="+mj-ea"/>
                <a:cs typeface="+mj-cs"/>
              </a:rPr>
              <a:t>Adolescents With Mental Health and Emotional Problems Are More Likely To Experience:</a:t>
            </a:r>
            <a:r>
              <a:rPr lang="en-US" sz="2400" dirty="0">
                <a:ea typeface="+mj-ea"/>
                <a:cs typeface="+mj-cs"/>
              </a:rPr>
              <a:t> </a:t>
            </a:r>
          </a:p>
        </p:txBody>
      </p:sp>
      <p:sp>
        <p:nvSpPr>
          <p:cNvPr id="4" name="TextBox 3"/>
          <p:cNvSpPr txBox="1"/>
          <p:nvPr/>
        </p:nvSpPr>
        <p:spPr>
          <a:xfrm>
            <a:off x="965200" y="5689600"/>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dirty="0" smtClean="0">
                <a:solidFill>
                  <a:schemeClr val="tx2"/>
                </a:solidFill>
              </a:rPr>
              <a:t>Handout II-D</a:t>
            </a:r>
            <a:endParaRPr lang="en-US" sz="2200" dirty="0">
              <a:solidFill>
                <a:schemeClr val="tx2"/>
              </a:solidFill>
            </a:endParaRPr>
          </a:p>
        </p:txBody>
      </p:sp>
      <p:sp>
        <p:nvSpPr>
          <p:cNvPr id="6" name="Slide Number Placeholder 5"/>
          <p:cNvSpPr>
            <a:spLocks noGrp="1"/>
          </p:cNvSpPr>
          <p:nvPr>
            <p:ph type="sldNum" sz="quarter" idx="12"/>
          </p:nvPr>
        </p:nvSpPr>
        <p:spPr/>
        <p:txBody>
          <a:bodyPr/>
          <a:lstStyle/>
          <a:p>
            <a:r>
              <a:rPr lang="en-US" sz="1400" dirty="0" smtClean="0"/>
              <a:t>II-L</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575" y="2935585"/>
            <a:ext cx="8407400" cy="4406900"/>
          </a:xfrm>
        </p:spPr>
        <p:txBody>
          <a:bodyPr/>
          <a:lstStyle/>
          <a:p>
            <a:pPr marL="44450" indent="0" algn="ctr">
              <a:buNone/>
            </a:pPr>
            <a:r>
              <a:rPr lang="en-US" sz="2800" dirty="0" smtClean="0"/>
              <a:t>Overview of common mental health and emotional problems in students</a:t>
            </a:r>
          </a:p>
          <a:p>
            <a:pPr marL="44450" indent="0">
              <a:buNone/>
            </a:pPr>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II-M</a:t>
            </a:r>
            <a:endParaRPr lang="en-US" sz="1400" dirty="0"/>
          </a:p>
        </p:txBody>
      </p:sp>
      <p:sp>
        <p:nvSpPr>
          <p:cNvPr id="5" name="Rectangle 4"/>
          <p:cNvSpPr/>
          <p:nvPr/>
        </p:nvSpPr>
        <p:spPr>
          <a:xfrm>
            <a:off x="749300" y="5380335"/>
            <a:ext cx="7607300" cy="707886"/>
          </a:xfrm>
          <a:prstGeom prst="rect">
            <a:avLst/>
          </a:prstGeom>
        </p:spPr>
        <p:txBody>
          <a:bodyPr wrap="square">
            <a:spAutoFit/>
          </a:bodyPr>
          <a:lstStyle/>
          <a:p>
            <a:pPr marL="45720" indent="0" algn="ctr" eaLnBrk="1" fontAlgn="auto" hangingPunct="1">
              <a:spcAft>
                <a:spcPts val="0"/>
              </a:spcAft>
              <a:buNone/>
              <a:defRPr/>
            </a:pPr>
            <a:r>
              <a:rPr lang="en-US" sz="2000" dirty="0" smtClean="0">
                <a:solidFill>
                  <a:schemeClr val="tx2"/>
                </a:solidFill>
              </a:rPr>
              <a:t>For detailed information on common problems, refer to </a:t>
            </a:r>
          </a:p>
          <a:p>
            <a:pPr marL="45720" indent="0" algn="ctr" eaLnBrk="1" fontAlgn="auto" hangingPunct="1">
              <a:spcAft>
                <a:spcPts val="0"/>
              </a:spcAft>
              <a:buNone/>
              <a:defRPr/>
            </a:pPr>
            <a:r>
              <a:rPr lang="en-US" sz="2000" dirty="0" smtClean="0">
                <a:solidFill>
                  <a:schemeClr val="tx2"/>
                </a:solidFill>
              </a:rPr>
              <a:t>Handouts II-E to II-I, as well as more in-depth </a:t>
            </a:r>
            <a:r>
              <a:rPr lang="en-US" sz="2000" i="1" dirty="0" smtClean="0">
                <a:solidFill>
                  <a:schemeClr val="tx2"/>
                </a:solidFill>
              </a:rPr>
              <a:t>Fact Sheets</a:t>
            </a:r>
            <a:endParaRPr lang="en-US" sz="2000" dirty="0">
              <a:solidFill>
                <a:schemeClr val="tx2"/>
              </a:solidFill>
            </a:endParaRPr>
          </a:p>
        </p:txBody>
      </p:sp>
    </p:spTree>
    <p:extLst>
      <p:ext uri="{BB962C8B-B14F-4D97-AF65-F5344CB8AC3E}">
        <p14:creationId xmlns:p14="http://schemas.microsoft.com/office/powerpoint/2010/main" val="4169248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7100" y="2278063"/>
            <a:ext cx="7581900" cy="3817937"/>
          </a:xfrm>
        </p:spPr>
        <p:txBody>
          <a:bodyPr/>
          <a:lstStyle/>
          <a:p>
            <a:pPr marL="274320" eaLnBrk="1" fontAlgn="auto" hangingPunct="1">
              <a:spcAft>
                <a:spcPts val="0"/>
              </a:spcAft>
              <a:defRPr/>
            </a:pPr>
            <a:r>
              <a:rPr lang="en-US" sz="2400" dirty="0">
                <a:ea typeface="+mn-ea"/>
                <a:cs typeface="+mn-cs"/>
              </a:rPr>
              <a:t>Also called affective disorders because they refer to </a:t>
            </a:r>
            <a:r>
              <a:rPr lang="en-US" sz="2400" dirty="0" smtClean="0">
                <a:ea typeface="+mn-ea"/>
                <a:cs typeface="+mn-cs"/>
              </a:rPr>
              <a:t>emotions</a:t>
            </a:r>
          </a:p>
          <a:p>
            <a:pPr marL="45720" indent="0" eaLnBrk="1" fontAlgn="auto" hangingPunct="1">
              <a:spcAft>
                <a:spcPts val="0"/>
              </a:spcAft>
              <a:buFont typeface="Wingdings 2" pitchFamily="18" charset="2"/>
              <a:buNone/>
              <a:defRPr/>
            </a:pPr>
            <a:endParaRPr lang="en-US" sz="1000" dirty="0">
              <a:ea typeface="+mn-ea"/>
              <a:cs typeface="+mn-cs"/>
            </a:endParaRPr>
          </a:p>
          <a:p>
            <a:pPr marL="274320" eaLnBrk="1" fontAlgn="auto" hangingPunct="1">
              <a:spcAft>
                <a:spcPts val="0"/>
              </a:spcAft>
              <a:defRPr/>
            </a:pPr>
            <a:r>
              <a:rPr lang="en-US" sz="2400" dirty="0">
                <a:ea typeface="+mn-ea"/>
                <a:cs typeface="+mn-cs"/>
              </a:rPr>
              <a:t>Treatable medical </a:t>
            </a:r>
            <a:r>
              <a:rPr lang="en-US" sz="2400" dirty="0" smtClean="0">
                <a:ea typeface="+mn-ea"/>
                <a:cs typeface="+mn-cs"/>
              </a:rPr>
              <a:t>conditions</a:t>
            </a:r>
          </a:p>
          <a:p>
            <a:pPr marL="45720" indent="0" eaLnBrk="1" fontAlgn="auto" hangingPunct="1">
              <a:spcAft>
                <a:spcPts val="0"/>
              </a:spcAft>
              <a:buFont typeface="Wingdings 2" pitchFamily="18" charset="2"/>
              <a:buNone/>
              <a:defRPr/>
            </a:pPr>
            <a:endParaRPr lang="en-US" sz="1000" dirty="0">
              <a:ea typeface="+mn-ea"/>
              <a:cs typeface="+mn-cs"/>
            </a:endParaRPr>
          </a:p>
          <a:p>
            <a:pPr marL="274320" eaLnBrk="1" fontAlgn="auto" hangingPunct="1">
              <a:spcAft>
                <a:spcPts val="0"/>
              </a:spcAft>
              <a:defRPr/>
            </a:pPr>
            <a:r>
              <a:rPr lang="en-US" sz="2400" dirty="0">
                <a:ea typeface="+mn-ea"/>
                <a:cs typeface="+mn-cs"/>
              </a:rPr>
              <a:t>Most frequently diagnosed mood disorders in children and youth are:</a:t>
            </a:r>
          </a:p>
          <a:p>
            <a:pPr marL="548640" lvl="1" indent="-182880" eaLnBrk="1" fontAlgn="auto" hangingPunct="1">
              <a:spcAft>
                <a:spcPts val="0"/>
              </a:spcAft>
              <a:defRPr/>
            </a:pPr>
            <a:r>
              <a:rPr lang="en-US" sz="2000" dirty="0">
                <a:ea typeface="+mn-ea"/>
              </a:rPr>
              <a:t>Major depressive disorder</a:t>
            </a:r>
          </a:p>
          <a:p>
            <a:pPr marL="548640" lvl="1" indent="-182880" eaLnBrk="1" fontAlgn="auto" hangingPunct="1">
              <a:spcAft>
                <a:spcPts val="0"/>
              </a:spcAft>
              <a:defRPr/>
            </a:pPr>
            <a:r>
              <a:rPr lang="en-US" sz="2000" dirty="0">
                <a:ea typeface="+mn-ea"/>
              </a:rPr>
              <a:t>Dysthymic disorder</a:t>
            </a:r>
          </a:p>
          <a:p>
            <a:pPr marL="548640" lvl="1" indent="-182880" eaLnBrk="1" fontAlgn="auto" hangingPunct="1">
              <a:spcAft>
                <a:spcPts val="0"/>
              </a:spcAft>
              <a:defRPr/>
            </a:pPr>
            <a:r>
              <a:rPr lang="en-US" sz="2000" dirty="0">
                <a:ea typeface="+mn-ea"/>
              </a:rPr>
              <a:t>Bipolar disorder</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Mood Disorders</a:t>
            </a:r>
            <a:r>
              <a:rPr lang="en-US" dirty="0">
                <a:ea typeface="+mj-ea"/>
                <a:cs typeface="+mj-cs"/>
              </a:rPr>
              <a:t> </a:t>
            </a:r>
          </a:p>
        </p:txBody>
      </p:sp>
      <p:sp>
        <p:nvSpPr>
          <p:cNvPr id="6" name="Slide Number Placeholder 5"/>
          <p:cNvSpPr>
            <a:spLocks noGrp="1"/>
          </p:cNvSpPr>
          <p:nvPr>
            <p:ph type="sldNum" sz="quarter" idx="12"/>
          </p:nvPr>
        </p:nvSpPr>
        <p:spPr/>
        <p:txBody>
          <a:bodyPr/>
          <a:lstStyle/>
          <a:p>
            <a:r>
              <a:rPr lang="en-US" sz="1400" dirty="0" smtClean="0"/>
              <a:t>II-N</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z="1400" dirty="0" smtClean="0"/>
              <a:t>II-O</a:t>
            </a:r>
            <a:endParaRPr lang="en-US" sz="1400" dirty="0"/>
          </a:p>
        </p:txBody>
      </p:sp>
      <p:pic>
        <p:nvPicPr>
          <p:cNvPr id="5" name="II-O.The Faces of Teen Depression - Tiana's Diary.wmv">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8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52763"/>
            <a:ext cx="8407400" cy="3398837"/>
          </a:xfrm>
        </p:spPr>
        <p:txBody>
          <a:bodyPr>
            <a:normAutofit/>
          </a:bodyPr>
          <a:lstStyle/>
          <a:p>
            <a:pPr marL="45720" indent="0" algn="ctr" eaLnBrk="1" fontAlgn="auto" hangingPunct="1">
              <a:spcAft>
                <a:spcPts val="0"/>
              </a:spcAft>
              <a:buFont typeface="Wingdings 2" pitchFamily="18" charset="2"/>
              <a:buNone/>
              <a:defRPr/>
            </a:pPr>
            <a:r>
              <a:rPr lang="en-US" sz="3000" b="1" dirty="0">
                <a:ea typeface="+mn-ea"/>
                <a:cs typeface="+mn-cs"/>
              </a:rPr>
              <a:t>Any threat of suicide </a:t>
            </a:r>
            <a:endParaRPr lang="en-US" sz="3000" b="1" dirty="0" smtClean="0">
              <a:ea typeface="+mn-ea"/>
              <a:cs typeface="+mn-cs"/>
            </a:endParaRPr>
          </a:p>
          <a:p>
            <a:pPr marL="45720" indent="0" algn="ctr" eaLnBrk="1" fontAlgn="auto" hangingPunct="1">
              <a:spcAft>
                <a:spcPts val="0"/>
              </a:spcAft>
              <a:buFont typeface="Wingdings 2" pitchFamily="18" charset="2"/>
              <a:buNone/>
              <a:defRPr/>
            </a:pPr>
            <a:r>
              <a:rPr lang="en-US" sz="3000" b="1" dirty="0" smtClean="0">
                <a:ea typeface="+mn-ea"/>
                <a:cs typeface="+mn-cs"/>
              </a:rPr>
              <a:t>should </a:t>
            </a:r>
            <a:r>
              <a:rPr lang="en-US" sz="3000" b="1" dirty="0">
                <a:ea typeface="+mn-ea"/>
                <a:cs typeface="+mn-cs"/>
              </a:rPr>
              <a:t>be treated seriously.</a:t>
            </a:r>
            <a:r>
              <a:rPr lang="en-US" sz="3000" dirty="0">
                <a:ea typeface="+mn-ea"/>
                <a:cs typeface="+mn-cs"/>
              </a:rPr>
              <a:t> </a:t>
            </a:r>
            <a:endParaRPr lang="en-US" sz="3000" dirty="0" smtClean="0">
              <a:ea typeface="+mn-ea"/>
              <a:cs typeface="+mn-cs"/>
            </a:endParaRPr>
          </a:p>
          <a:p>
            <a:pPr marL="45720" indent="0" algn="ctr" eaLnBrk="1" fontAlgn="auto" hangingPunct="1">
              <a:spcAft>
                <a:spcPts val="0"/>
              </a:spcAft>
              <a:buFont typeface="Wingdings 2" pitchFamily="18" charset="2"/>
              <a:buNone/>
              <a:defRPr/>
            </a:pPr>
            <a:endParaRPr lang="en-US" sz="3000" dirty="0">
              <a:ea typeface="+mn-ea"/>
              <a:cs typeface="+mn-cs"/>
            </a:endParaRPr>
          </a:p>
          <a:p>
            <a:pPr marL="45720" indent="0" algn="ctr" eaLnBrk="1" fontAlgn="auto" hangingPunct="1">
              <a:spcAft>
                <a:spcPts val="0"/>
              </a:spcAft>
              <a:buFont typeface="Wingdings 2" pitchFamily="18" charset="2"/>
              <a:buNone/>
              <a:defRPr/>
            </a:pPr>
            <a:endParaRPr lang="en-US" sz="3000" dirty="0" smtClean="0">
              <a:ea typeface="+mn-ea"/>
              <a:cs typeface="+mn-cs"/>
            </a:endParaRPr>
          </a:p>
          <a:p>
            <a:pPr marL="45720" indent="0" algn="ctr" eaLnBrk="1" fontAlgn="auto" hangingPunct="1">
              <a:spcAft>
                <a:spcPts val="0"/>
              </a:spcAft>
              <a:buFont typeface="Wingdings 2" pitchFamily="18" charset="2"/>
              <a:buNone/>
              <a:defRPr/>
            </a:pPr>
            <a:endParaRPr lang="en-US" sz="3000"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 </a:t>
            </a:r>
            <a:endParaRPr lang="en-US"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II-P</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0" y="2463800"/>
            <a:ext cx="6299200" cy="3365499"/>
          </a:xfrm>
        </p:spPr>
        <p:txBody>
          <a:bodyPr>
            <a:normAutofit/>
          </a:bodyPr>
          <a:lstStyle/>
          <a:p>
            <a:pPr marL="274320" eaLnBrk="1" fontAlgn="auto" hangingPunct="1">
              <a:lnSpc>
                <a:spcPct val="160000"/>
              </a:lnSpc>
              <a:spcAft>
                <a:spcPts val="0"/>
              </a:spcAft>
              <a:defRPr/>
            </a:pPr>
            <a:r>
              <a:rPr lang="en-US" sz="2400" dirty="0" smtClean="0">
                <a:ea typeface="+mn-ea"/>
                <a:cs typeface="+mn-cs"/>
              </a:rPr>
              <a:t>A student with asthma?</a:t>
            </a:r>
          </a:p>
          <a:p>
            <a:pPr marL="274320" eaLnBrk="1" fontAlgn="auto" hangingPunct="1">
              <a:lnSpc>
                <a:spcPct val="160000"/>
              </a:lnSpc>
              <a:spcAft>
                <a:spcPts val="0"/>
              </a:spcAft>
              <a:defRPr/>
            </a:pPr>
            <a:r>
              <a:rPr lang="en-US" sz="2400" dirty="0">
                <a:ea typeface="+mn-ea"/>
                <a:cs typeface="+mn-cs"/>
              </a:rPr>
              <a:t>A student with diabetes?</a:t>
            </a:r>
          </a:p>
          <a:p>
            <a:pPr marL="274320" eaLnBrk="1" fontAlgn="auto" hangingPunct="1">
              <a:lnSpc>
                <a:spcPct val="160000"/>
              </a:lnSpc>
              <a:spcAft>
                <a:spcPts val="0"/>
              </a:spcAft>
              <a:defRPr/>
            </a:pPr>
            <a:r>
              <a:rPr lang="en-US" sz="2400" dirty="0">
                <a:ea typeface="+mn-ea"/>
                <a:cs typeface="+mn-cs"/>
              </a:rPr>
              <a:t>A student with food allergies?</a:t>
            </a:r>
          </a:p>
          <a:p>
            <a:pPr marL="274320" eaLnBrk="1" fontAlgn="auto" hangingPunct="1">
              <a:lnSpc>
                <a:spcPct val="160000"/>
              </a:lnSpc>
              <a:spcAft>
                <a:spcPts val="0"/>
              </a:spcAft>
              <a:defRPr/>
            </a:pPr>
            <a:r>
              <a:rPr lang="en-US" sz="2400" dirty="0">
                <a:ea typeface="+mn-ea"/>
                <a:cs typeface="+mn-cs"/>
              </a:rPr>
              <a:t>A student with severe depression?</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wrap="square" numCol="1" anchorCtr="0" compatLnSpc="1">
            <a:prstTxWarp prst="textNoShape">
              <a:avLst/>
            </a:prstTxWarp>
          </a:bodyPr>
          <a:lstStyle/>
          <a:p>
            <a:pPr eaLnBrk="1" hangingPunct="1"/>
            <a:r>
              <a:rPr lang="en-US" cap="none" dirty="0" smtClean="0"/>
              <a:t>WHAT WOULD YOU DO ABOUT…</a:t>
            </a:r>
          </a:p>
        </p:txBody>
      </p:sp>
      <p:sp>
        <p:nvSpPr>
          <p:cNvPr id="5" name="Slide Number Placeholder 4"/>
          <p:cNvSpPr>
            <a:spLocks noGrp="1"/>
          </p:cNvSpPr>
          <p:nvPr>
            <p:ph type="sldNum" sz="quarter" idx="12"/>
          </p:nvPr>
        </p:nvSpPr>
        <p:spPr/>
        <p:txBody>
          <a:bodyPr/>
          <a:lstStyle/>
          <a:p>
            <a:r>
              <a:rPr lang="en-US" sz="1400" dirty="0" smtClean="0"/>
              <a:t>I-A</a:t>
            </a: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713" y="2532063"/>
            <a:ext cx="8002587" cy="4097337"/>
          </a:xfrm>
        </p:spPr>
        <p:txBody>
          <a:bodyPr/>
          <a:lstStyle/>
          <a:p>
            <a:pPr marL="274320" eaLnBrk="1" fontAlgn="auto" hangingPunct="1">
              <a:spcAft>
                <a:spcPts val="0"/>
              </a:spcAft>
              <a:defRPr/>
            </a:pPr>
            <a:r>
              <a:rPr lang="en-US" sz="2400" b="1" dirty="0">
                <a:ea typeface="+mn-ea"/>
                <a:cs typeface="+mn-cs"/>
              </a:rPr>
              <a:t>Excessive</a:t>
            </a:r>
            <a:r>
              <a:rPr lang="en-US" sz="2400" dirty="0">
                <a:ea typeface="+mn-ea"/>
                <a:cs typeface="+mn-cs"/>
              </a:rPr>
              <a:t> fears, worries, and preoccupations that are a reaction to a perceived sign of </a:t>
            </a:r>
            <a:r>
              <a:rPr lang="en-US" sz="2400" dirty="0" smtClean="0">
                <a:ea typeface="+mn-ea"/>
                <a:cs typeface="+mn-cs"/>
              </a:rPr>
              <a:t>danger</a:t>
            </a:r>
          </a:p>
          <a:p>
            <a:pPr marL="45720" indent="0" eaLnBrk="1" fontAlgn="auto" hangingPunct="1">
              <a:spcAft>
                <a:spcPts val="0"/>
              </a:spcAft>
              <a:buFont typeface="Wingdings 2" pitchFamily="18" charset="2"/>
              <a:buNone/>
              <a:defRPr/>
            </a:pPr>
            <a:endParaRPr lang="en-US" sz="2400" dirty="0">
              <a:ea typeface="+mn-ea"/>
              <a:cs typeface="+mn-cs"/>
            </a:endParaRPr>
          </a:p>
          <a:p>
            <a:pPr marL="274320" eaLnBrk="1" fontAlgn="auto" hangingPunct="1">
              <a:spcAft>
                <a:spcPts val="0"/>
              </a:spcAft>
              <a:defRPr/>
            </a:pPr>
            <a:r>
              <a:rPr lang="en-US" sz="2400" dirty="0">
                <a:ea typeface="+mn-ea"/>
                <a:cs typeface="+mn-cs"/>
              </a:rPr>
              <a:t>Include obsessive-compulsive disorder and post-traumatic stress </a:t>
            </a:r>
            <a:r>
              <a:rPr lang="en-US" sz="2400" dirty="0" smtClean="0">
                <a:ea typeface="+mn-ea"/>
                <a:cs typeface="+mn-cs"/>
              </a:rPr>
              <a:t>disorder</a:t>
            </a:r>
          </a:p>
          <a:p>
            <a:pPr marL="274320" eaLnBrk="1" fontAlgn="auto" hangingPunct="1">
              <a:spcAft>
                <a:spcPts val="0"/>
              </a:spcAft>
              <a:defRPr/>
            </a:pPr>
            <a:endParaRPr lang="en-US" dirty="0">
              <a:ea typeface="+mn-ea"/>
              <a:cs typeface="+mn-cs"/>
            </a:endParaRPr>
          </a:p>
          <a:p>
            <a:pPr marL="274320" eaLnBrk="1" fontAlgn="auto" hangingPunct="1">
              <a:spcAft>
                <a:spcPts val="0"/>
              </a:spcAft>
              <a:defRPr/>
            </a:pPr>
            <a:endParaRPr lang="en-US" dirty="0" smtClean="0">
              <a:ea typeface="+mn-ea"/>
              <a:cs typeface="+mn-cs"/>
            </a:endParaRPr>
          </a:p>
          <a:p>
            <a:pPr marL="45720" indent="0" eaLnBrk="1" fontAlgn="auto" hangingPunct="1">
              <a:spcAft>
                <a:spcPts val="0"/>
              </a:spcAft>
              <a:buNone/>
              <a:defRPr/>
            </a:pPr>
            <a:endParaRPr lang="en-US" dirty="0">
              <a:ea typeface="+mn-ea"/>
              <a:cs typeface="+mn-cs"/>
            </a:endParaRPr>
          </a:p>
          <a:p>
            <a:pPr marL="274320" eaLnBrk="1" fontAlgn="auto" hangingPunct="1">
              <a:spcAft>
                <a:spcPts val="0"/>
              </a:spcAft>
              <a:defRPr/>
            </a:pPr>
            <a:endParaRPr lang="en-US" dirty="0" smtClean="0">
              <a:ea typeface="+mn-ea"/>
              <a:cs typeface="+mn-cs"/>
            </a:endParaRPr>
          </a:p>
          <a:p>
            <a:pPr marL="45720" indent="0" eaLnBrk="1" fontAlgn="auto" hangingPunct="1">
              <a:spcAft>
                <a:spcPts val="0"/>
              </a:spcAft>
              <a:buNone/>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Anxiety </a:t>
            </a:r>
            <a:r>
              <a:rPr lang="en-US" b="1" dirty="0" smtClean="0">
                <a:ea typeface="+mj-ea"/>
                <a:cs typeface="+mj-cs"/>
              </a:rPr>
              <a:t>Disorders</a:t>
            </a:r>
            <a:endParaRPr lang="en-US"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II-Q</a:t>
            </a:r>
            <a:endParaRPr lang="en-US" sz="1400" dirty="0"/>
          </a:p>
        </p:txBody>
      </p:sp>
      <p:sp>
        <p:nvSpPr>
          <p:cNvPr id="6" name="TextBox 5"/>
          <p:cNvSpPr txBox="1"/>
          <p:nvPr/>
        </p:nvSpPr>
        <p:spPr>
          <a:xfrm>
            <a:off x="1436914" y="5254170"/>
            <a:ext cx="6313715" cy="400110"/>
          </a:xfrm>
          <a:prstGeom prst="rect">
            <a:avLst/>
          </a:prstGeom>
          <a:solidFill>
            <a:schemeClr val="accent1">
              <a:lumMod val="75000"/>
            </a:schemeClr>
          </a:solidFill>
        </p:spPr>
        <p:txBody>
          <a:bodyPr wrap="square" rtlCol="0">
            <a:spAutoFit/>
          </a:bodyPr>
          <a:lstStyle/>
          <a:p>
            <a:pPr algn="ctr"/>
            <a:r>
              <a:rPr lang="en-US" sz="2000" dirty="0" smtClean="0">
                <a:solidFill>
                  <a:schemeClr val="bg1"/>
                </a:solidFill>
              </a:rPr>
              <a:t>Most </a:t>
            </a:r>
            <a:r>
              <a:rPr lang="en-US" sz="2000" u="sng" dirty="0" smtClean="0">
                <a:solidFill>
                  <a:schemeClr val="bg1"/>
                </a:solidFill>
              </a:rPr>
              <a:t>common</a:t>
            </a:r>
            <a:r>
              <a:rPr lang="en-US" sz="2000" dirty="0" smtClean="0">
                <a:solidFill>
                  <a:schemeClr val="bg1"/>
                </a:solidFill>
              </a:rPr>
              <a:t> of mental health disorders among youth</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z="1400" dirty="0" smtClean="0"/>
              <a:t>II-R</a:t>
            </a:r>
            <a:endParaRPr lang="en-US" sz="1400" dirty="0"/>
          </a:p>
        </p:txBody>
      </p:sp>
      <p:pic>
        <p:nvPicPr>
          <p:cNvPr id="5" name="II-R.Child Anxiety.ml.wmv">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5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2200" dirty="0" smtClean="0"/>
              <a:t>Do</a:t>
            </a:r>
          </a:p>
          <a:p>
            <a:r>
              <a:rPr lang="en-US" sz="2200" dirty="0" smtClean="0"/>
              <a:t>Acknowledge the fear: “That must be scary to think about.”</a:t>
            </a:r>
          </a:p>
          <a:p>
            <a:r>
              <a:rPr lang="en-US" sz="2200" dirty="0" smtClean="0"/>
              <a:t>Reflective listening: “Sounds like you are not sure you can do well on the math test.”</a:t>
            </a:r>
          </a:p>
          <a:p>
            <a:r>
              <a:rPr lang="en-US" sz="2200" dirty="0" smtClean="0"/>
              <a:t>Decide what you can do: “I have my phone right here. If your mom is late, we’ll call her.”</a:t>
            </a:r>
          </a:p>
          <a:p>
            <a:pPr>
              <a:buNone/>
            </a:pPr>
            <a:endParaRPr lang="en-US" sz="2200" dirty="0" smtClean="0"/>
          </a:p>
          <a:p>
            <a:pPr>
              <a:buNone/>
            </a:pPr>
            <a:r>
              <a:rPr lang="en-US" sz="2200" dirty="0" smtClean="0"/>
              <a:t>Do Not</a:t>
            </a:r>
          </a:p>
          <a:p>
            <a:r>
              <a:rPr lang="en-US" sz="2200" dirty="0" smtClean="0"/>
              <a:t>Discount the child’s feelings: “That will never happen.” or “There’s nothing to worry about.”</a:t>
            </a:r>
            <a:endParaRPr lang="en-US" sz="2200" dirty="0"/>
          </a:p>
        </p:txBody>
      </p:sp>
      <p:sp>
        <p:nvSpPr>
          <p:cNvPr id="3" name="Title 2"/>
          <p:cNvSpPr>
            <a:spLocks noGrp="1"/>
          </p:cNvSpPr>
          <p:nvPr>
            <p:ph type="title"/>
          </p:nvPr>
        </p:nvSpPr>
        <p:spPr/>
        <p:txBody>
          <a:bodyPr/>
          <a:lstStyle/>
          <a:p>
            <a:r>
              <a:rPr lang="en-US" dirty="0" smtClean="0"/>
              <a:t>CLASSROOM Strategies for Anxiety</a:t>
            </a:r>
            <a:br>
              <a:rPr lang="en-US" dirty="0" smtClean="0"/>
            </a:br>
            <a:endParaRPr lang="en-US" dirty="0"/>
          </a:p>
        </p:txBody>
      </p:sp>
      <p:sp>
        <p:nvSpPr>
          <p:cNvPr id="5" name="Slide Number Placeholder 4"/>
          <p:cNvSpPr>
            <a:spLocks noGrp="1"/>
          </p:cNvSpPr>
          <p:nvPr>
            <p:ph type="sldNum" sz="quarter" idx="12"/>
          </p:nvPr>
        </p:nvSpPr>
        <p:spPr/>
        <p:txBody>
          <a:bodyPr/>
          <a:lstStyle/>
          <a:p>
            <a:r>
              <a:rPr lang="en-US" sz="1400" dirty="0" smtClean="0"/>
              <a:t>II-S</a:t>
            </a:r>
            <a:endParaRPr lang="en-U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6300" y="2328863"/>
            <a:ext cx="8407400" cy="3835400"/>
          </a:xfrm>
        </p:spPr>
        <p:txBody>
          <a:bodyPr>
            <a:normAutofit/>
          </a:bodyPr>
          <a:lstStyle/>
          <a:p>
            <a:pPr marL="274320" eaLnBrk="1" fontAlgn="auto" hangingPunct="1">
              <a:spcAft>
                <a:spcPts val="0"/>
              </a:spcAft>
              <a:defRPr/>
            </a:pPr>
            <a:r>
              <a:rPr lang="en-US" sz="2400" dirty="0">
                <a:ea typeface="+mn-ea"/>
                <a:cs typeface="+mn-cs"/>
              </a:rPr>
              <a:t>Inability to focus one's </a:t>
            </a:r>
            <a:r>
              <a:rPr lang="en-US" sz="2400" dirty="0" smtClean="0">
                <a:ea typeface="+mn-ea"/>
                <a:cs typeface="+mn-cs"/>
              </a:rPr>
              <a:t>attention</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Often impulsive and easily </a:t>
            </a:r>
            <a:r>
              <a:rPr lang="en-US" sz="2400" dirty="0" smtClean="0">
                <a:ea typeface="+mn-ea"/>
                <a:cs typeface="+mn-cs"/>
              </a:rPr>
              <a:t>distracted</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Difficult to remain still, take turns, keep </a:t>
            </a:r>
            <a:r>
              <a:rPr lang="en-US" sz="2400" dirty="0" smtClean="0">
                <a:ea typeface="+mn-ea"/>
                <a:cs typeface="+mn-cs"/>
              </a:rPr>
              <a:t>quiet</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Most commonly diagnosed behavioral disorder among youth</a:t>
            </a:r>
          </a:p>
          <a:p>
            <a:pPr marL="45720" indent="0" eaLnBrk="1" fontAlgn="auto" hangingPunct="1">
              <a:spcAft>
                <a:spcPts val="0"/>
              </a:spcAft>
              <a:buFont typeface="Wingdings 2" pitchFamily="18" charset="2"/>
              <a:buNone/>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sz="2800" b="1" dirty="0">
                <a:ea typeface="+mj-ea"/>
                <a:cs typeface="+mj-cs"/>
              </a:rPr>
              <a:t>Attention-Deficit/Hyperactivity Disorder</a:t>
            </a:r>
            <a:r>
              <a:rPr lang="en-US" sz="2800"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II-T</a:t>
            </a:r>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6900" y="2286000"/>
            <a:ext cx="8407400" cy="4572000"/>
          </a:xfrm>
        </p:spPr>
        <p:txBody>
          <a:bodyPr>
            <a:normAutofit/>
          </a:bodyPr>
          <a:lstStyle/>
          <a:p>
            <a:pPr marL="274320" eaLnBrk="1" fontAlgn="auto" hangingPunct="1">
              <a:spcAft>
                <a:spcPts val="0"/>
              </a:spcAft>
              <a:defRPr/>
            </a:pPr>
            <a:r>
              <a:rPr lang="en-US" sz="2400" dirty="0">
                <a:ea typeface="+mn-ea"/>
                <a:cs typeface="+mn-cs"/>
              </a:rPr>
              <a:t>Complicated group of behavioral and emotional </a:t>
            </a:r>
            <a:r>
              <a:rPr lang="en-US" sz="2400" dirty="0" smtClean="0">
                <a:ea typeface="+mn-ea"/>
                <a:cs typeface="+mn-cs"/>
              </a:rPr>
              <a:t>problems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Show as difficulty following rules and behaving in socially acceptable </a:t>
            </a:r>
            <a:r>
              <a:rPr lang="en-US" sz="2400" dirty="0" smtClean="0">
                <a:ea typeface="+mn-ea"/>
                <a:cs typeface="+mn-cs"/>
              </a:rPr>
              <a:t>ways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Impact of the disruptive behavior is distressing to others and can interfere with establishing trusting and supportive relationships</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Disruptive Behavior Disorders</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II-V</a:t>
            </a:r>
            <a:endParaRPr lang="en-US"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51101"/>
            <a:ext cx="7924800" cy="3632200"/>
          </a:xfrm>
        </p:spPr>
        <p:txBody>
          <a:bodyPr/>
          <a:lstStyle/>
          <a:p>
            <a:pPr marL="274320" eaLnBrk="1" fontAlgn="auto" hangingPunct="1">
              <a:spcAft>
                <a:spcPts val="0"/>
              </a:spcAft>
              <a:buNone/>
              <a:defRPr/>
            </a:pPr>
            <a:r>
              <a:rPr lang="en-US" sz="2400" dirty="0">
                <a:ea typeface="+mn-ea"/>
                <a:cs typeface="+mn-cs"/>
              </a:rPr>
              <a:t>Youth who show disruptive behaviors may have</a:t>
            </a:r>
            <a:r>
              <a:rPr lang="en-US" sz="2400" dirty="0" smtClean="0">
                <a:ea typeface="+mn-ea"/>
                <a:cs typeface="+mn-cs"/>
              </a:rPr>
              <a:t>:</a:t>
            </a:r>
          </a:p>
          <a:p>
            <a:pPr marL="274320" eaLnBrk="1" fontAlgn="auto" hangingPunct="1">
              <a:spcAft>
                <a:spcPts val="0"/>
              </a:spcAft>
              <a:buNone/>
              <a:defRPr/>
            </a:pPr>
            <a:endParaRPr lang="en-US" sz="400" dirty="0">
              <a:ea typeface="+mn-ea"/>
              <a:cs typeface="+mn-cs"/>
            </a:endParaRPr>
          </a:p>
          <a:p>
            <a:pPr marL="274320" eaLnBrk="1" fontAlgn="auto" hangingPunct="1">
              <a:spcAft>
                <a:spcPts val="0"/>
              </a:spcAft>
              <a:defRPr/>
            </a:pPr>
            <a:r>
              <a:rPr lang="en-US" dirty="0">
                <a:ea typeface="+mn-ea"/>
                <a:cs typeface="+mn-cs"/>
              </a:rPr>
              <a:t>Unidentified symptoms of depression and/or anxiety</a:t>
            </a:r>
          </a:p>
          <a:p>
            <a:pPr marL="274320" eaLnBrk="1" fontAlgn="auto" hangingPunct="1">
              <a:spcAft>
                <a:spcPts val="0"/>
              </a:spcAft>
              <a:defRPr/>
            </a:pPr>
            <a:r>
              <a:rPr lang="en-US" dirty="0">
                <a:ea typeface="+mn-ea"/>
                <a:cs typeface="+mn-cs"/>
              </a:rPr>
              <a:t>One or more diagnosable disorders</a:t>
            </a:r>
          </a:p>
          <a:p>
            <a:pPr marL="45720" indent="0" eaLnBrk="1" fontAlgn="auto" hangingPunct="1">
              <a:spcAft>
                <a:spcPts val="0"/>
              </a:spcAft>
              <a:buFont typeface="Wingdings 2" pitchFamily="18" charset="2"/>
              <a:buNone/>
              <a:defRPr/>
            </a:pPr>
            <a:endParaRPr lang="en-US" sz="2400" dirty="0">
              <a:ea typeface="+mn-ea"/>
              <a:cs typeface="+mn-cs"/>
            </a:endParaRPr>
          </a:p>
          <a:p>
            <a:pPr marL="45720" indent="0" eaLnBrk="1" fontAlgn="auto" hangingPunct="1">
              <a:spcAft>
                <a:spcPts val="0"/>
              </a:spcAft>
              <a:buFont typeface="Wingdings 2" pitchFamily="18" charset="2"/>
              <a:buNone/>
              <a:defRPr/>
            </a:pPr>
            <a:r>
              <a:rPr lang="en-US" sz="2400" dirty="0" smtClean="0">
                <a:ea typeface="+mn-ea"/>
                <a:cs typeface="+mn-cs"/>
              </a:rPr>
              <a:t>For </a:t>
            </a:r>
            <a:r>
              <a:rPr lang="en-US" sz="2400" dirty="0">
                <a:ea typeface="+mn-ea"/>
                <a:cs typeface="+mn-cs"/>
              </a:rPr>
              <a:t>example, a youth may have both ADHD and a learning disability</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sz="2800" b="1" dirty="0">
                <a:ea typeface="+mj-ea"/>
                <a:cs typeface="+mj-cs"/>
              </a:rPr>
              <a:t>Disruptive Behaviors and Other </a:t>
            </a:r>
            <a:r>
              <a:rPr lang="en-US" sz="2800" b="1" dirty="0" smtClean="0">
                <a:ea typeface="+mj-ea"/>
                <a:cs typeface="+mj-cs"/>
              </a:rPr>
              <a:t>Disorders</a:t>
            </a:r>
            <a:endParaRPr lang="en-US" sz="2800"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II-W</a:t>
            </a:r>
            <a:endParaRPr lang="en-US"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z="1400" dirty="0" smtClean="0"/>
              <a:t>II-X</a:t>
            </a:r>
            <a:endParaRPr lang="en-US" sz="1400" dirty="0"/>
          </a:p>
        </p:txBody>
      </p:sp>
      <p:pic>
        <p:nvPicPr>
          <p:cNvPr id="5" name="II-X.Managing Non-Compliance.bad.wmv">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3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575" y="2595563"/>
            <a:ext cx="8407400" cy="3759200"/>
          </a:xfrm>
        </p:spPr>
        <p:txBody>
          <a:bodyPr/>
          <a:lstStyle/>
          <a:p>
            <a:pPr marL="274320" eaLnBrk="1" fontAlgn="auto" hangingPunct="1">
              <a:spcAft>
                <a:spcPts val="0"/>
              </a:spcAft>
              <a:defRPr/>
            </a:pPr>
            <a:r>
              <a:rPr lang="en-US" sz="2400" dirty="0">
                <a:ea typeface="+mn-ea"/>
                <a:cs typeface="+mn-cs"/>
              </a:rPr>
              <a:t>Patterns of thoughts and behaviors about one's body, foods, and the intake of </a:t>
            </a:r>
            <a:r>
              <a:rPr lang="en-US" sz="2400" dirty="0" smtClean="0">
                <a:ea typeface="+mn-ea"/>
                <a:cs typeface="+mn-cs"/>
              </a:rPr>
              <a:t>foods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Lead to severe health, social, and school </a:t>
            </a:r>
            <a:r>
              <a:rPr lang="en-US" sz="2400" dirty="0" smtClean="0">
                <a:ea typeface="+mn-ea"/>
                <a:cs typeface="+mn-cs"/>
              </a:rPr>
              <a:t>problems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Include anorexia nervosa, bulimia nervosa, and binge-eating disorder</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Eating Disorders</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II-Y</a:t>
            </a:r>
            <a:endParaRPr lang="en-US" sz="1400" dirty="0"/>
          </a:p>
        </p:txBody>
      </p:sp>
      <p:sp>
        <p:nvSpPr>
          <p:cNvPr id="6" name="TextBox 5"/>
          <p:cNvSpPr txBox="1"/>
          <p:nvPr/>
        </p:nvSpPr>
        <p:spPr>
          <a:xfrm>
            <a:off x="1436914" y="5254170"/>
            <a:ext cx="6052457" cy="400110"/>
          </a:xfrm>
          <a:prstGeom prst="rect">
            <a:avLst/>
          </a:prstGeom>
          <a:solidFill>
            <a:schemeClr val="accent1">
              <a:lumMod val="75000"/>
            </a:schemeClr>
          </a:solidFill>
        </p:spPr>
        <p:txBody>
          <a:bodyPr wrap="square" rtlCol="0">
            <a:spAutoFit/>
          </a:bodyPr>
          <a:lstStyle/>
          <a:p>
            <a:pPr algn="ctr"/>
            <a:r>
              <a:rPr lang="en-US" sz="2000" dirty="0" smtClean="0">
                <a:solidFill>
                  <a:schemeClr val="bg1"/>
                </a:solidFill>
              </a:rPr>
              <a:t>Most </a:t>
            </a:r>
            <a:r>
              <a:rPr lang="en-US" sz="2000" u="sng" dirty="0" smtClean="0">
                <a:solidFill>
                  <a:schemeClr val="bg1"/>
                </a:solidFill>
              </a:rPr>
              <a:t>lethal</a:t>
            </a:r>
            <a:r>
              <a:rPr lang="en-US" sz="2000" dirty="0" smtClean="0">
                <a:solidFill>
                  <a:schemeClr val="bg1"/>
                </a:solidFill>
              </a:rPr>
              <a:t> of mental health disorders among youth</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hockwaveFlash1"/>
          <p:cNvPicPr preferRelativeResize="0">
            <a:picLocks noChangeArrowheads="1" noChangeShapeType="1"/>
          </p:cNvPicPr>
          <p:nvPr/>
        </p:nvPicPr>
        <p:blipFill>
          <a:blip cstate="print">
            <a:extLst>
              <a:ext uri="{28A0092B-C50C-407E-A947-70E740481C1C}">
                <a14:useLocalDpi xmlns:a14="http://schemas.microsoft.com/office/drawing/2010/main" val="0"/>
              </a:ext>
            </a:extLst>
          </a:blip>
          <a:srcRect/>
          <a:stretch>
            <a:fillRect/>
          </a:stretch>
        </p:blipFill>
        <p:spPr bwMode="auto">
          <a:xfrm>
            <a:off x="0" y="0"/>
            <a:ext cx="9144000" cy="6632575"/>
          </a:xfrm>
          <a:prstGeom prst="rect">
            <a:avLst/>
          </a:prstGeom>
          <a:noFill/>
          <a:ln w="9525">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Content Placeholder 1"/>
          <p:cNvSpPr>
            <a:spLocks noGrp="1"/>
          </p:cNvSpPr>
          <p:nvPr>
            <p:ph idx="1"/>
          </p:nvPr>
        </p:nvSpPr>
        <p:spPr/>
        <p:txBody>
          <a:bodyPr/>
          <a:lstStyle/>
          <a:p>
            <a:r>
              <a:rPr lang="en-US" dirty="0" smtClean="0"/>
              <a:t>Still need to add Movie</a:t>
            </a:r>
            <a:endParaRPr lang="en-US"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sz="1400" dirty="0" smtClean="0"/>
              <a:t>II-Z</a:t>
            </a:r>
            <a:endParaRPr lang="en-US" sz="1400" dirty="0"/>
          </a:p>
        </p:txBody>
      </p:sp>
      <p:pic>
        <p:nvPicPr>
          <p:cNvPr id="6" name="Jessica talks about the impact of her eating disorder.wmv">
            <a:hlinkClick r:id="" action="ppaction://media"/>
          </p:cNvPr>
          <p:cNvPicPr>
            <a:picLocks noRot="1" noChangeAspect="1"/>
          </p:cNvPicPr>
          <p:nvPr>
            <a:videoFile r:link="rId1"/>
          </p:nvPr>
        </p:nvPicPr>
        <p:blipFill>
          <a:blip r:embed="rId4" cstate="print"/>
          <a:stretch>
            <a:fillRect/>
          </a:stretch>
        </p:blipFill>
        <p:spPr>
          <a:xfrm>
            <a:off x="0" y="0"/>
            <a:ext cx="9142107"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6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600" y="2070101"/>
            <a:ext cx="8280400" cy="3670300"/>
          </a:xfrm>
        </p:spPr>
        <p:txBody>
          <a:bodyPr/>
          <a:lstStyle/>
          <a:p>
            <a:pPr marL="45720" indent="0" eaLnBrk="1" fontAlgn="auto" hangingPunct="1">
              <a:spcAft>
                <a:spcPts val="0"/>
              </a:spcAft>
              <a:buFont typeface="Wingdings 2" pitchFamily="18" charset="2"/>
              <a:buNone/>
              <a:defRPr/>
            </a:pPr>
            <a:r>
              <a:rPr lang="en-US" sz="2400" dirty="0">
                <a:ea typeface="+mn-ea"/>
                <a:cs typeface="+mn-cs"/>
              </a:rPr>
              <a:t>Indicators of need for intervention include behaviors, thoughts, or feelings that limit a youth's ability to</a:t>
            </a:r>
            <a:r>
              <a:rPr lang="en-US" sz="2400" dirty="0" smtClean="0">
                <a:ea typeface="+mn-ea"/>
                <a:cs typeface="+mn-cs"/>
              </a:rPr>
              <a:t>:</a:t>
            </a:r>
          </a:p>
          <a:p>
            <a:pPr marL="45720" indent="0" eaLnBrk="1" fontAlgn="auto" hangingPunct="1">
              <a:spcAft>
                <a:spcPts val="0"/>
              </a:spcAft>
              <a:buFont typeface="Wingdings 2" pitchFamily="18" charset="2"/>
              <a:buNone/>
              <a:defRPr/>
            </a:pPr>
            <a:endParaRPr lang="en-US" sz="400" dirty="0">
              <a:ea typeface="+mn-ea"/>
              <a:cs typeface="+mn-cs"/>
            </a:endParaRPr>
          </a:p>
          <a:p>
            <a:pPr marL="274320" eaLnBrk="1" fontAlgn="auto" hangingPunct="1">
              <a:spcAft>
                <a:spcPts val="0"/>
              </a:spcAft>
              <a:defRPr/>
            </a:pPr>
            <a:r>
              <a:rPr lang="en-US" dirty="0">
                <a:ea typeface="+mn-ea"/>
                <a:cs typeface="+mn-cs"/>
              </a:rPr>
              <a:t>Maintain positive relationships</a:t>
            </a:r>
          </a:p>
          <a:p>
            <a:pPr marL="274320" eaLnBrk="1" fontAlgn="auto" hangingPunct="1">
              <a:spcAft>
                <a:spcPts val="0"/>
              </a:spcAft>
              <a:defRPr/>
            </a:pPr>
            <a:r>
              <a:rPr lang="en-US" dirty="0">
                <a:ea typeface="+mn-ea"/>
                <a:cs typeface="+mn-cs"/>
              </a:rPr>
              <a:t>Cope with demands of home and school</a:t>
            </a:r>
          </a:p>
          <a:p>
            <a:pPr marL="274320" eaLnBrk="1" fontAlgn="auto" hangingPunct="1">
              <a:spcAft>
                <a:spcPts val="0"/>
              </a:spcAft>
              <a:defRPr/>
            </a:pPr>
            <a:r>
              <a:rPr lang="en-US" dirty="0">
                <a:ea typeface="+mn-ea"/>
                <a:cs typeface="+mn-cs"/>
              </a:rPr>
              <a:t>Continue healthy development</a:t>
            </a:r>
          </a:p>
          <a:p>
            <a:pPr marL="45720" indent="0" eaLnBrk="1" fontAlgn="auto" hangingPunct="1">
              <a:spcAft>
                <a:spcPts val="0"/>
              </a:spcAft>
              <a:buFont typeface="Wingdings 2" pitchFamily="18" charset="2"/>
              <a:buNone/>
              <a:defRPr/>
            </a:pPr>
            <a:endParaRPr lang="en-US" dirty="0">
              <a:ea typeface="+mn-ea"/>
              <a:cs typeface="+mn-cs"/>
            </a:endParaRPr>
          </a:p>
          <a:p>
            <a:pPr marL="45720" indent="0" eaLnBrk="1" fontAlgn="auto" hangingPunct="1">
              <a:spcAft>
                <a:spcPts val="0"/>
              </a:spcAft>
              <a:buFont typeface="Wingdings 2" pitchFamily="18" charset="2"/>
              <a:buNone/>
              <a:defRPr/>
            </a:pPr>
            <a:r>
              <a:rPr lang="en-US" sz="2400" dirty="0" smtClean="0">
                <a:ea typeface="+mn-ea"/>
                <a:cs typeface="+mn-cs"/>
              </a:rPr>
              <a:t>Problem </a:t>
            </a:r>
            <a:r>
              <a:rPr lang="en-US" sz="2400" dirty="0">
                <a:ea typeface="+mn-ea"/>
                <a:cs typeface="+mn-cs"/>
              </a:rPr>
              <a:t>behavior may be an indicator of need.</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Indicators of </a:t>
            </a:r>
            <a:r>
              <a:rPr lang="en-US" b="1" dirty="0" smtClean="0">
                <a:ea typeface="+mj-ea"/>
                <a:cs typeface="+mj-cs"/>
              </a:rPr>
              <a:t>Need</a:t>
            </a:r>
            <a:endParaRPr lang="en-US" dirty="0">
              <a:ea typeface="+mj-ea"/>
              <a:cs typeface="+mj-cs"/>
            </a:endParaRPr>
          </a:p>
        </p:txBody>
      </p:sp>
      <p:sp>
        <p:nvSpPr>
          <p:cNvPr id="4" name="TextBox 3"/>
          <p:cNvSpPr txBox="1"/>
          <p:nvPr/>
        </p:nvSpPr>
        <p:spPr>
          <a:xfrm>
            <a:off x="965200" y="5689600"/>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dirty="0" smtClean="0">
                <a:solidFill>
                  <a:schemeClr val="tx2"/>
                </a:solidFill>
              </a:rPr>
              <a:t>Handout II-</a:t>
            </a:r>
            <a:r>
              <a:rPr lang="en-US" sz="2200" dirty="0">
                <a:solidFill>
                  <a:schemeClr val="tx2"/>
                </a:solidFill>
              </a:rPr>
              <a:t>J</a:t>
            </a:r>
          </a:p>
        </p:txBody>
      </p:sp>
      <p:sp>
        <p:nvSpPr>
          <p:cNvPr id="6" name="Slide Number Placeholder 5"/>
          <p:cNvSpPr>
            <a:spLocks noGrp="1"/>
          </p:cNvSpPr>
          <p:nvPr>
            <p:ph type="sldNum" sz="quarter" idx="12"/>
          </p:nvPr>
        </p:nvSpPr>
        <p:spPr/>
        <p:txBody>
          <a:bodyPr/>
          <a:lstStyle/>
          <a:p>
            <a:r>
              <a:rPr lang="en-US" sz="1400" dirty="0" smtClean="0"/>
              <a:t>II-AA</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4743" y="2146300"/>
            <a:ext cx="8262257" cy="4381499"/>
          </a:xfrm>
        </p:spPr>
        <p:txBody>
          <a:bodyPr>
            <a:normAutofit/>
          </a:bodyPr>
          <a:lstStyle/>
          <a:p>
            <a:pPr marL="274320" eaLnBrk="1" fontAlgn="auto" hangingPunct="1">
              <a:lnSpc>
                <a:spcPct val="140000"/>
              </a:lnSpc>
              <a:spcAft>
                <a:spcPts val="0"/>
              </a:spcAft>
              <a:defRPr/>
            </a:pPr>
            <a:r>
              <a:rPr lang="en-US" sz="2400" dirty="0">
                <a:ea typeface="+mn-ea"/>
                <a:cs typeface="+mn-cs"/>
              </a:rPr>
              <a:t>They are common and can affect learning</a:t>
            </a:r>
          </a:p>
          <a:p>
            <a:pPr marL="274320" eaLnBrk="1" fontAlgn="auto" hangingPunct="1">
              <a:lnSpc>
                <a:spcPct val="140000"/>
              </a:lnSpc>
              <a:spcAft>
                <a:spcPts val="0"/>
              </a:spcAft>
              <a:defRPr/>
            </a:pPr>
            <a:r>
              <a:rPr lang="en-US" sz="2400" dirty="0">
                <a:ea typeface="+mn-ea"/>
                <a:cs typeface="+mn-cs"/>
              </a:rPr>
              <a:t>Stigma creates barriers to getting help</a:t>
            </a:r>
          </a:p>
          <a:p>
            <a:pPr marL="274320" eaLnBrk="1" fontAlgn="auto" hangingPunct="1">
              <a:lnSpc>
                <a:spcPct val="140000"/>
              </a:lnSpc>
              <a:spcAft>
                <a:spcPts val="0"/>
              </a:spcAft>
              <a:defRPr/>
            </a:pPr>
            <a:r>
              <a:rPr lang="en-US" sz="2400" dirty="0" smtClean="0">
                <a:ea typeface="+mn-ea"/>
                <a:cs typeface="+mn-cs"/>
              </a:rPr>
              <a:t>Teachers and school staff </a:t>
            </a:r>
            <a:r>
              <a:rPr lang="en-US" sz="2400" dirty="0">
                <a:ea typeface="+mn-ea"/>
                <a:cs typeface="+mn-cs"/>
              </a:rPr>
              <a:t>can help remove barriers</a:t>
            </a:r>
          </a:p>
          <a:p>
            <a:pPr marL="274320" eaLnBrk="1" fontAlgn="auto" hangingPunct="1">
              <a:lnSpc>
                <a:spcPct val="140000"/>
              </a:lnSpc>
              <a:spcAft>
                <a:spcPts val="0"/>
              </a:spcAft>
              <a:defRPr/>
            </a:pPr>
            <a:r>
              <a:rPr lang="en-US" sz="2400" dirty="0">
                <a:ea typeface="+mn-ea"/>
                <a:cs typeface="+mn-cs"/>
              </a:rPr>
              <a:t>Benefits for schools, classrooms, students</a:t>
            </a:r>
            <a:r>
              <a:rPr lang="en-US" sz="2400" dirty="0" smtClean="0">
                <a:ea typeface="+mn-ea"/>
                <a:cs typeface="+mn-cs"/>
              </a:rPr>
              <a:t>:</a:t>
            </a:r>
          </a:p>
          <a:p>
            <a:pPr marL="45720" indent="0" eaLnBrk="1" fontAlgn="auto" hangingPunct="1">
              <a:lnSpc>
                <a:spcPct val="140000"/>
              </a:lnSpc>
              <a:spcAft>
                <a:spcPts val="0"/>
              </a:spcAft>
              <a:buNone/>
              <a:defRPr/>
            </a:pPr>
            <a:endParaRPr lang="en-US" sz="200" dirty="0">
              <a:ea typeface="+mn-ea"/>
              <a:cs typeface="+mn-cs"/>
            </a:endParaRPr>
          </a:p>
          <a:p>
            <a:pPr marL="548640" lvl="1" indent="-182880" eaLnBrk="1" fontAlgn="auto" hangingPunct="1">
              <a:spcAft>
                <a:spcPts val="0"/>
              </a:spcAft>
              <a:defRPr/>
            </a:pPr>
            <a:r>
              <a:rPr lang="en-US" sz="2000" dirty="0">
                <a:ea typeface="+mn-ea"/>
              </a:rPr>
              <a:t>Higher academic achievement</a:t>
            </a:r>
          </a:p>
          <a:p>
            <a:pPr marL="548640" lvl="1" indent="-182880" eaLnBrk="1" fontAlgn="auto" hangingPunct="1">
              <a:spcAft>
                <a:spcPts val="0"/>
              </a:spcAft>
              <a:defRPr/>
            </a:pPr>
            <a:r>
              <a:rPr lang="en-US" sz="2000" dirty="0">
                <a:ea typeface="+mn-ea"/>
              </a:rPr>
              <a:t>Lower absenteeism</a:t>
            </a:r>
          </a:p>
          <a:p>
            <a:pPr marL="548640" lvl="1" indent="-182880" eaLnBrk="1" fontAlgn="auto" hangingPunct="1">
              <a:spcAft>
                <a:spcPts val="0"/>
              </a:spcAft>
              <a:defRPr/>
            </a:pPr>
            <a:r>
              <a:rPr lang="en-US" sz="2000" dirty="0">
                <a:ea typeface="+mn-ea"/>
              </a:rPr>
              <a:t>Fewer behavioral problems</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Why focus on mental health issues?</a:t>
            </a:r>
            <a:endParaRPr lang="en-US"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I-B</a:t>
            </a: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451100"/>
            <a:ext cx="8407400" cy="4406900"/>
          </a:xfrm>
        </p:spPr>
        <p:txBody>
          <a:bodyPr/>
          <a:lstStyle/>
          <a:p>
            <a:pPr lvl="0"/>
            <a:r>
              <a:rPr lang="en-US" sz="2400" dirty="0"/>
              <a:t>A way to direct your behavior and to problem-solve with individual </a:t>
            </a:r>
            <a:r>
              <a:rPr lang="en-US" sz="2400" dirty="0" smtClean="0"/>
              <a:t>students</a:t>
            </a:r>
          </a:p>
          <a:p>
            <a:pPr marL="44450" lvl="0" indent="0">
              <a:buNone/>
            </a:pPr>
            <a:endParaRPr lang="en-US" sz="1000" dirty="0"/>
          </a:p>
          <a:p>
            <a:pPr lvl="0"/>
            <a:r>
              <a:rPr lang="en-US" sz="2400" dirty="0"/>
              <a:t>Each is unique to the individual needs of the student, his or her family, and the resources available</a:t>
            </a:r>
          </a:p>
          <a:p>
            <a:endParaRPr lang="en-US" dirty="0"/>
          </a:p>
        </p:txBody>
      </p:sp>
      <p:sp>
        <p:nvSpPr>
          <p:cNvPr id="3" name="Title 2"/>
          <p:cNvSpPr>
            <a:spLocks noGrp="1"/>
          </p:cNvSpPr>
          <p:nvPr>
            <p:ph type="title"/>
          </p:nvPr>
        </p:nvSpPr>
        <p:spPr/>
        <p:txBody>
          <a:bodyPr/>
          <a:lstStyle/>
          <a:p>
            <a:r>
              <a:rPr lang="en-US" dirty="0" smtClean="0"/>
              <a:t>Action Plan</a:t>
            </a:r>
            <a:endParaRPr lang="en-US" dirty="0"/>
          </a:p>
        </p:txBody>
      </p:sp>
      <p:sp>
        <p:nvSpPr>
          <p:cNvPr id="5" name="Slide Number Placeholder 4"/>
          <p:cNvSpPr>
            <a:spLocks noGrp="1"/>
          </p:cNvSpPr>
          <p:nvPr>
            <p:ph type="sldNum" sz="quarter" idx="12"/>
          </p:nvPr>
        </p:nvSpPr>
        <p:spPr/>
        <p:txBody>
          <a:bodyPr/>
          <a:lstStyle/>
          <a:p>
            <a:r>
              <a:rPr lang="en-US" sz="1400" dirty="0" smtClean="0"/>
              <a:t>II-BB</a:t>
            </a:r>
            <a:endParaRPr lang="en-US" sz="1400" dirty="0"/>
          </a:p>
        </p:txBody>
      </p:sp>
    </p:spTree>
    <p:extLst>
      <p:ext uri="{BB962C8B-B14F-4D97-AF65-F5344CB8AC3E}">
        <p14:creationId xmlns:p14="http://schemas.microsoft.com/office/powerpoint/2010/main" val="2498739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1075" y="2222500"/>
            <a:ext cx="6308725" cy="4406900"/>
          </a:xfrm>
        </p:spPr>
        <p:txBody>
          <a:bodyPr/>
          <a:lstStyle/>
          <a:p>
            <a:pPr lvl="0">
              <a:lnSpc>
                <a:spcPct val="200000"/>
              </a:lnSpc>
            </a:pPr>
            <a:r>
              <a:rPr lang="en-US" sz="2400" b="1" dirty="0"/>
              <a:t>Stage I:</a:t>
            </a:r>
            <a:r>
              <a:rPr lang="en-US" sz="2400" dirty="0"/>
              <a:t> Know your resources</a:t>
            </a:r>
          </a:p>
          <a:p>
            <a:pPr lvl="0">
              <a:lnSpc>
                <a:spcPct val="200000"/>
              </a:lnSpc>
            </a:pPr>
            <a:r>
              <a:rPr lang="en-US" sz="2400" b="1" dirty="0"/>
              <a:t>Stage II:</a:t>
            </a:r>
            <a:r>
              <a:rPr lang="en-US" sz="2400" dirty="0"/>
              <a:t> Voice your concern</a:t>
            </a:r>
          </a:p>
          <a:p>
            <a:pPr lvl="0">
              <a:lnSpc>
                <a:spcPct val="200000"/>
              </a:lnSpc>
            </a:pPr>
            <a:r>
              <a:rPr lang="en-US" sz="2400" b="1" dirty="0"/>
              <a:t>Stage III:</a:t>
            </a:r>
            <a:r>
              <a:rPr lang="en-US" sz="2400" dirty="0"/>
              <a:t> Follow up</a:t>
            </a:r>
          </a:p>
          <a:p>
            <a:endParaRPr lang="en-US" dirty="0"/>
          </a:p>
        </p:txBody>
      </p:sp>
      <p:sp>
        <p:nvSpPr>
          <p:cNvPr id="3" name="Title 2"/>
          <p:cNvSpPr>
            <a:spLocks noGrp="1"/>
          </p:cNvSpPr>
          <p:nvPr>
            <p:ph type="title"/>
          </p:nvPr>
        </p:nvSpPr>
        <p:spPr/>
        <p:txBody>
          <a:bodyPr/>
          <a:lstStyle/>
          <a:p>
            <a:r>
              <a:rPr lang="en-US" b="1" dirty="0"/>
              <a:t>Stages of an Action Plan Include:</a:t>
            </a:r>
            <a:r>
              <a:rPr lang="en-US" dirty="0"/>
              <a:t> </a:t>
            </a:r>
          </a:p>
        </p:txBody>
      </p:sp>
      <p:sp>
        <p:nvSpPr>
          <p:cNvPr id="5" name="Slide Number Placeholder 4"/>
          <p:cNvSpPr>
            <a:spLocks noGrp="1"/>
          </p:cNvSpPr>
          <p:nvPr>
            <p:ph type="sldNum" sz="quarter" idx="12"/>
          </p:nvPr>
        </p:nvSpPr>
        <p:spPr/>
        <p:txBody>
          <a:bodyPr/>
          <a:lstStyle/>
          <a:p>
            <a:r>
              <a:rPr lang="en-US" sz="1400" dirty="0" smtClean="0"/>
              <a:t>II-CC</a:t>
            </a:r>
            <a:endParaRPr lang="en-US" sz="1400" dirty="0"/>
          </a:p>
        </p:txBody>
      </p:sp>
    </p:spTree>
    <p:extLst>
      <p:ext uri="{BB962C8B-B14F-4D97-AF65-F5344CB8AC3E}">
        <p14:creationId xmlns:p14="http://schemas.microsoft.com/office/powerpoint/2010/main" val="331438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47863"/>
            <a:ext cx="8407400" cy="4406900"/>
          </a:xfrm>
        </p:spPr>
        <p:txBody>
          <a:bodyPr>
            <a:normAutofit/>
          </a:bodyPr>
          <a:lstStyle/>
          <a:p>
            <a:pPr marL="45720" indent="0" eaLnBrk="1" fontAlgn="auto" hangingPunct="1">
              <a:spcAft>
                <a:spcPts val="0"/>
              </a:spcAft>
              <a:buNone/>
              <a:defRPr/>
            </a:pPr>
            <a:r>
              <a:rPr lang="en-US" sz="2200" dirty="0" smtClean="0"/>
              <a:t>Objectives</a:t>
            </a:r>
          </a:p>
          <a:p>
            <a:pPr marL="45720" indent="0" eaLnBrk="1" fontAlgn="auto" hangingPunct="1">
              <a:spcAft>
                <a:spcPts val="0"/>
              </a:spcAft>
              <a:buNone/>
              <a:defRPr/>
            </a:pPr>
            <a:endParaRPr lang="en-US" sz="1200" dirty="0" smtClean="0"/>
          </a:p>
          <a:p>
            <a:pPr marL="274320" eaLnBrk="1" fontAlgn="auto" hangingPunct="1">
              <a:spcAft>
                <a:spcPts val="0"/>
              </a:spcAft>
              <a:defRPr/>
            </a:pPr>
            <a:r>
              <a:rPr lang="en-US" sz="2200" dirty="0" smtClean="0"/>
              <a:t>Learn </a:t>
            </a:r>
            <a:r>
              <a:rPr lang="en-US" sz="2200" dirty="0"/>
              <a:t>social-emotional factors related to positive youth development, including risk and protective </a:t>
            </a:r>
            <a:r>
              <a:rPr lang="en-US" sz="2200" dirty="0" smtClean="0"/>
              <a:t>factors</a:t>
            </a:r>
          </a:p>
          <a:p>
            <a:pPr marL="274320" eaLnBrk="1" fontAlgn="auto" hangingPunct="1">
              <a:spcAft>
                <a:spcPts val="0"/>
              </a:spcAft>
              <a:defRPr/>
            </a:pPr>
            <a:endParaRPr lang="en-US" sz="400" dirty="0"/>
          </a:p>
          <a:p>
            <a:pPr marL="274320" eaLnBrk="1" fontAlgn="auto" hangingPunct="1">
              <a:spcAft>
                <a:spcPts val="0"/>
              </a:spcAft>
              <a:defRPr/>
            </a:pPr>
            <a:r>
              <a:rPr lang="en-US" sz="2200" dirty="0"/>
              <a:t>Understand the range of social-emotional development and its relationship to mental </a:t>
            </a:r>
            <a:r>
              <a:rPr lang="en-US" sz="2200" dirty="0" smtClean="0"/>
              <a:t>health</a:t>
            </a:r>
          </a:p>
          <a:p>
            <a:pPr marL="274320" eaLnBrk="1" fontAlgn="auto" hangingPunct="1">
              <a:spcAft>
                <a:spcPts val="0"/>
              </a:spcAft>
              <a:defRPr/>
            </a:pPr>
            <a:endParaRPr lang="en-US" sz="400" dirty="0"/>
          </a:p>
          <a:p>
            <a:pPr marL="274320" eaLnBrk="1" fontAlgn="auto" hangingPunct="1">
              <a:spcAft>
                <a:spcPts val="0"/>
              </a:spcAft>
              <a:defRPr/>
            </a:pPr>
            <a:r>
              <a:rPr lang="en-US" sz="2200" dirty="0"/>
              <a:t>Know the most common</a:t>
            </a:r>
            <a:r>
              <a:rPr lang="en-US" sz="2200" dirty="0" smtClean="0"/>
              <a:t> mental health disorders and serious emotional disturbances in students and </a:t>
            </a:r>
            <a:r>
              <a:rPr lang="en-US" sz="2200" dirty="0"/>
              <a:t>their potential impacts on learning and </a:t>
            </a:r>
            <a:r>
              <a:rPr lang="en-US" sz="2200" dirty="0" smtClean="0"/>
              <a:t>behavior</a:t>
            </a:r>
          </a:p>
          <a:p>
            <a:pPr marL="274320" eaLnBrk="1" fontAlgn="auto" hangingPunct="1">
              <a:spcAft>
                <a:spcPts val="0"/>
              </a:spcAft>
              <a:defRPr/>
            </a:pPr>
            <a:endParaRPr lang="en-US" sz="400" dirty="0"/>
          </a:p>
          <a:p>
            <a:pPr marL="274320" eaLnBrk="1" fontAlgn="auto" hangingPunct="1">
              <a:spcAft>
                <a:spcPts val="0"/>
              </a:spcAft>
              <a:defRPr/>
            </a:pPr>
            <a:r>
              <a:rPr lang="en-US" sz="2200" dirty="0"/>
              <a:t>Learn indications that a student needs additional support</a:t>
            </a:r>
          </a:p>
          <a:p>
            <a:endParaRPr lang="en-US" dirty="0"/>
          </a:p>
        </p:txBody>
      </p:sp>
      <p:sp>
        <p:nvSpPr>
          <p:cNvPr id="3" name="Title 2"/>
          <p:cNvSpPr>
            <a:spLocks noGrp="1"/>
          </p:cNvSpPr>
          <p:nvPr>
            <p:ph type="title"/>
          </p:nvPr>
        </p:nvSpPr>
        <p:spPr/>
        <p:txBody>
          <a:bodyPr/>
          <a:lstStyle/>
          <a:p>
            <a:r>
              <a:rPr lang="en-US" dirty="0" smtClean="0"/>
              <a:t>Module II Review</a:t>
            </a:r>
            <a:endParaRPr lang="en-US" dirty="0"/>
          </a:p>
        </p:txBody>
      </p:sp>
      <p:sp>
        <p:nvSpPr>
          <p:cNvPr id="5" name="Slide Number Placeholder 4"/>
          <p:cNvSpPr>
            <a:spLocks noGrp="1"/>
          </p:cNvSpPr>
          <p:nvPr>
            <p:ph type="sldNum" sz="quarter" idx="12"/>
          </p:nvPr>
        </p:nvSpPr>
        <p:spPr/>
        <p:txBody>
          <a:bodyPr/>
          <a:lstStyle/>
          <a:p>
            <a:r>
              <a:rPr lang="en-US" sz="1400" dirty="0" smtClean="0"/>
              <a:t>II-DD</a:t>
            </a:r>
            <a:endParaRPr lang="en-US" sz="1400" dirty="0"/>
          </a:p>
        </p:txBody>
      </p:sp>
    </p:spTree>
    <p:extLst>
      <p:ext uri="{BB962C8B-B14F-4D97-AF65-F5344CB8AC3E}">
        <p14:creationId xmlns:p14="http://schemas.microsoft.com/office/powerpoint/2010/main" val="3656392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468563"/>
            <a:ext cx="8407400" cy="4406900"/>
          </a:xfrm>
        </p:spPr>
        <p:txBody>
          <a:bodyPr/>
          <a:lstStyle/>
          <a:p>
            <a:r>
              <a:rPr lang="en-US" sz="2400" dirty="0"/>
              <a:t>Comments &amp; </a:t>
            </a:r>
            <a:r>
              <a:rPr lang="en-US" sz="2400" dirty="0" smtClean="0"/>
              <a:t>Questions</a:t>
            </a:r>
          </a:p>
          <a:p>
            <a:pPr marL="44450" indent="0">
              <a:buNone/>
            </a:pPr>
            <a:endParaRPr lang="en-US" sz="2400" dirty="0" smtClean="0"/>
          </a:p>
          <a:p>
            <a:endParaRPr lang="en-US" dirty="0"/>
          </a:p>
        </p:txBody>
      </p:sp>
      <p:sp>
        <p:nvSpPr>
          <p:cNvPr id="3" name="Title 2"/>
          <p:cNvSpPr>
            <a:spLocks noGrp="1"/>
          </p:cNvSpPr>
          <p:nvPr>
            <p:ph type="title"/>
          </p:nvPr>
        </p:nvSpPr>
        <p:spPr/>
        <p:txBody>
          <a:bodyPr/>
          <a:lstStyle/>
          <a:p>
            <a:r>
              <a:rPr lang="en-US" dirty="0" smtClean="0"/>
              <a:t>Wrapping up</a:t>
            </a:r>
            <a:endParaRPr lang="en-US" dirty="0"/>
          </a:p>
        </p:txBody>
      </p:sp>
      <p:sp>
        <p:nvSpPr>
          <p:cNvPr id="5" name="Slide Number Placeholder 4"/>
          <p:cNvSpPr>
            <a:spLocks noGrp="1"/>
          </p:cNvSpPr>
          <p:nvPr>
            <p:ph type="sldNum" sz="quarter" idx="12"/>
          </p:nvPr>
        </p:nvSpPr>
        <p:spPr/>
        <p:txBody>
          <a:bodyPr/>
          <a:lstStyle/>
          <a:p>
            <a:r>
              <a:rPr lang="en-US" sz="1400" dirty="0" smtClean="0"/>
              <a:t>II-EE</a:t>
            </a:r>
            <a:endParaRPr lang="en-US" sz="1400" dirty="0"/>
          </a:p>
        </p:txBody>
      </p:sp>
    </p:spTree>
    <p:extLst>
      <p:ext uri="{BB962C8B-B14F-4D97-AF65-F5344CB8AC3E}">
        <p14:creationId xmlns:p14="http://schemas.microsoft.com/office/powerpoint/2010/main" val="3639096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44763"/>
            <a:ext cx="8407400" cy="4406900"/>
          </a:xfrm>
        </p:spPr>
        <p:txBody>
          <a:bodyPr>
            <a:normAutofit/>
          </a:bodyPr>
          <a:lstStyle/>
          <a:p>
            <a:pPr marL="44450" indent="0" algn="ctr">
              <a:buNone/>
            </a:pPr>
            <a:r>
              <a:rPr lang="en-US" sz="3200" dirty="0"/>
              <a:t>Module </a:t>
            </a:r>
            <a:r>
              <a:rPr lang="en-US" sz="3200" dirty="0" smtClean="0"/>
              <a:t>III: </a:t>
            </a:r>
          </a:p>
          <a:p>
            <a:pPr marL="44450" indent="0" algn="ctr">
              <a:buNone/>
            </a:pPr>
            <a:endParaRPr lang="en-US" sz="1000" dirty="0" smtClean="0"/>
          </a:p>
          <a:p>
            <a:pPr marL="44450" indent="0" algn="ctr">
              <a:buNone/>
            </a:pPr>
            <a:r>
              <a:rPr lang="en-US" sz="3200" dirty="0" smtClean="0"/>
              <a:t>Making </a:t>
            </a:r>
            <a:r>
              <a:rPr lang="en-US" sz="3200" dirty="0"/>
              <a:t>Help Accessible to </a:t>
            </a:r>
            <a:endParaRPr lang="en-US" sz="3200" dirty="0" smtClean="0"/>
          </a:p>
          <a:p>
            <a:pPr marL="44450" indent="0" algn="ctr">
              <a:buNone/>
            </a:pPr>
            <a:r>
              <a:rPr lang="en-US" sz="3200" dirty="0" smtClean="0"/>
              <a:t>Students </a:t>
            </a:r>
            <a:r>
              <a:rPr lang="en-US" sz="3200" dirty="0"/>
              <a:t>and Families</a:t>
            </a:r>
          </a:p>
        </p:txBody>
      </p:sp>
      <p:sp>
        <p:nvSpPr>
          <p:cNvPr id="3" name="Title 2"/>
          <p:cNvSpPr>
            <a:spLocks noGrp="1"/>
          </p:cNvSpPr>
          <p:nvPr>
            <p:ph type="title"/>
          </p:nvPr>
        </p:nvSpPr>
        <p:spPr/>
        <p:txBody>
          <a:bodyPr/>
          <a:lstStyle/>
          <a:p>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r>
              <a:rPr lang="en-US" sz="1400" dirty="0" smtClean="0"/>
              <a:t>III-A</a:t>
            </a:r>
            <a:endParaRPr lang="en-US" sz="1400" dirty="0"/>
          </a:p>
        </p:txBody>
      </p:sp>
    </p:spTree>
    <p:extLst>
      <p:ext uri="{BB962C8B-B14F-4D97-AF65-F5344CB8AC3E}">
        <p14:creationId xmlns:p14="http://schemas.microsoft.com/office/powerpoint/2010/main" val="1909742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Help V. In Need</a:t>
            </a:r>
            <a:endParaRPr lang="en-US" dirty="0"/>
          </a:p>
        </p:txBody>
      </p:sp>
      <p:sp>
        <p:nvSpPr>
          <p:cNvPr id="4" name="Slide Number Placeholder 3"/>
          <p:cNvSpPr>
            <a:spLocks noGrp="1"/>
          </p:cNvSpPr>
          <p:nvPr>
            <p:ph type="sldNum" sz="quarter" idx="12"/>
          </p:nvPr>
        </p:nvSpPr>
        <p:spPr/>
        <p:txBody>
          <a:bodyPr/>
          <a:lstStyle/>
          <a:p>
            <a:fld id="{64CE9DF7-CE4D-4076-9617-6C699034075F}" type="slidenum">
              <a:rPr lang="en-US" smtClean="0"/>
              <a:pPr/>
              <a:t>55</a:t>
            </a:fld>
            <a:endParaRPr lang="en-US" dirty="0"/>
          </a:p>
        </p:txBody>
      </p:sp>
      <p:pic>
        <p:nvPicPr>
          <p:cNvPr id="1026" name="Picture 2" descr="C:\Program Files\Microsoft Office\MEDIA\CAGCAT10\j0302953.jpg"/>
          <p:cNvPicPr>
            <a:picLocks noGrp="1" noChangeAspect="1" noChangeArrowheads="1"/>
          </p:cNvPicPr>
          <p:nvPr>
            <p:ph idx="1"/>
          </p:nvPr>
        </p:nvPicPr>
        <p:blipFill>
          <a:blip r:embed="rId3" cstate="print"/>
          <a:srcRect/>
          <a:stretch>
            <a:fillRect/>
          </a:stretch>
        </p:blipFill>
        <p:spPr bwMode="auto">
          <a:xfrm>
            <a:off x="338704" y="1920368"/>
            <a:ext cx="785874" cy="1101692"/>
          </a:xfrm>
          <a:prstGeom prst="rect">
            <a:avLst/>
          </a:prstGeom>
          <a:noFill/>
        </p:spPr>
      </p:pic>
      <p:pic>
        <p:nvPicPr>
          <p:cNvPr id="6" name="Picture 2" descr="C:\Program Files\Microsoft Office\MEDIA\CAGCAT10\j0302953.jpg"/>
          <p:cNvPicPr>
            <a:picLocks noChangeAspect="1" noChangeArrowheads="1"/>
          </p:cNvPicPr>
          <p:nvPr/>
        </p:nvPicPr>
        <p:blipFill>
          <a:blip r:embed="rId3" cstate="print"/>
          <a:srcRect/>
          <a:stretch>
            <a:fillRect/>
          </a:stretch>
        </p:blipFill>
        <p:spPr bwMode="auto">
          <a:xfrm>
            <a:off x="2904454" y="2471214"/>
            <a:ext cx="785874" cy="1101692"/>
          </a:xfrm>
          <a:prstGeom prst="rect">
            <a:avLst/>
          </a:prstGeom>
          <a:noFill/>
          <a:ln>
            <a:solidFill>
              <a:srgbClr val="FF0000"/>
            </a:solidFill>
          </a:ln>
        </p:spPr>
      </p:pic>
      <p:pic>
        <p:nvPicPr>
          <p:cNvPr id="7" name="Picture 2" descr="C:\Program Files\Microsoft Office\MEDIA\CAGCAT10\j0302953.jpg"/>
          <p:cNvPicPr>
            <a:picLocks noChangeAspect="1" noChangeArrowheads="1"/>
          </p:cNvPicPr>
          <p:nvPr/>
        </p:nvPicPr>
        <p:blipFill>
          <a:blip r:embed="rId3" cstate="print"/>
          <a:srcRect/>
          <a:stretch>
            <a:fillRect/>
          </a:stretch>
        </p:blipFill>
        <p:spPr bwMode="auto">
          <a:xfrm>
            <a:off x="2687030" y="3784060"/>
            <a:ext cx="785874" cy="1101692"/>
          </a:xfrm>
          <a:prstGeom prst="rect">
            <a:avLst/>
          </a:prstGeom>
          <a:noFill/>
          <a:ln>
            <a:solidFill>
              <a:srgbClr val="FF0000"/>
            </a:solidFill>
          </a:ln>
        </p:spPr>
      </p:pic>
      <p:pic>
        <p:nvPicPr>
          <p:cNvPr id="8" name="Picture 2" descr="C:\Program Files\Microsoft Office\MEDIA\CAGCAT10\j0302953.jpg"/>
          <p:cNvPicPr>
            <a:picLocks noChangeAspect="1" noChangeArrowheads="1"/>
          </p:cNvPicPr>
          <p:nvPr/>
        </p:nvPicPr>
        <p:blipFill>
          <a:blip r:embed="rId3" cstate="print"/>
          <a:srcRect/>
          <a:stretch>
            <a:fillRect/>
          </a:stretch>
        </p:blipFill>
        <p:spPr bwMode="auto">
          <a:xfrm>
            <a:off x="2904454" y="5284198"/>
            <a:ext cx="785874" cy="1101692"/>
          </a:xfrm>
          <a:prstGeom prst="rect">
            <a:avLst/>
          </a:prstGeom>
          <a:noFill/>
        </p:spPr>
      </p:pic>
      <p:pic>
        <p:nvPicPr>
          <p:cNvPr id="9" name="Picture 2" descr="C:\Program Files\Microsoft Office\MEDIA\CAGCAT10\j0302953.jpg"/>
          <p:cNvPicPr>
            <a:picLocks noChangeAspect="1" noChangeArrowheads="1"/>
          </p:cNvPicPr>
          <p:nvPr/>
        </p:nvPicPr>
        <p:blipFill>
          <a:blip r:embed="rId3" cstate="print"/>
          <a:srcRect/>
          <a:stretch>
            <a:fillRect/>
          </a:stretch>
        </p:blipFill>
        <p:spPr bwMode="auto">
          <a:xfrm>
            <a:off x="4083265" y="4733352"/>
            <a:ext cx="785874" cy="1101692"/>
          </a:xfrm>
          <a:prstGeom prst="rect">
            <a:avLst/>
          </a:prstGeom>
          <a:noFill/>
        </p:spPr>
      </p:pic>
      <p:pic>
        <p:nvPicPr>
          <p:cNvPr id="10" name="Picture 2" descr="C:\Program Files\Microsoft Office\MEDIA\CAGCAT10\j0302953.jpg"/>
          <p:cNvPicPr>
            <a:picLocks noChangeAspect="1" noChangeArrowheads="1"/>
          </p:cNvPicPr>
          <p:nvPr/>
        </p:nvPicPr>
        <p:blipFill>
          <a:blip r:embed="rId3" cstate="print"/>
          <a:srcRect/>
          <a:stretch>
            <a:fillRect/>
          </a:stretch>
        </p:blipFill>
        <p:spPr bwMode="auto">
          <a:xfrm>
            <a:off x="3690328" y="3572906"/>
            <a:ext cx="785874" cy="1101692"/>
          </a:xfrm>
          <a:prstGeom prst="rect">
            <a:avLst/>
          </a:prstGeom>
          <a:noFill/>
          <a:ln>
            <a:solidFill>
              <a:srgbClr val="FF0000"/>
            </a:solidFill>
          </a:ln>
        </p:spPr>
      </p:pic>
      <p:pic>
        <p:nvPicPr>
          <p:cNvPr id="11" name="Picture 2" descr="C:\Program Files\Microsoft Office\MEDIA\CAGCAT10\j0302953.jpg"/>
          <p:cNvPicPr>
            <a:picLocks noChangeAspect="1" noChangeArrowheads="1"/>
          </p:cNvPicPr>
          <p:nvPr/>
        </p:nvPicPr>
        <p:blipFill>
          <a:blip r:embed="rId3" cstate="print"/>
          <a:srcRect/>
          <a:stretch>
            <a:fillRect/>
          </a:stretch>
        </p:blipFill>
        <p:spPr bwMode="auto">
          <a:xfrm>
            <a:off x="4083265" y="1709214"/>
            <a:ext cx="785874" cy="1101692"/>
          </a:xfrm>
          <a:prstGeom prst="rect">
            <a:avLst/>
          </a:prstGeom>
          <a:noFill/>
        </p:spPr>
      </p:pic>
      <p:pic>
        <p:nvPicPr>
          <p:cNvPr id="12" name="Picture 2" descr="C:\Program Files\Microsoft Office\MEDIA\CAGCAT10\j0302953.jpg"/>
          <p:cNvPicPr>
            <a:picLocks noChangeAspect="1" noChangeArrowheads="1"/>
          </p:cNvPicPr>
          <p:nvPr/>
        </p:nvPicPr>
        <p:blipFill>
          <a:blip r:embed="rId3" cstate="print"/>
          <a:srcRect/>
          <a:stretch>
            <a:fillRect/>
          </a:stretch>
        </p:blipFill>
        <p:spPr bwMode="auto">
          <a:xfrm>
            <a:off x="5262076" y="4393660"/>
            <a:ext cx="785874" cy="1101692"/>
          </a:xfrm>
          <a:prstGeom prst="rect">
            <a:avLst/>
          </a:prstGeom>
          <a:noFill/>
        </p:spPr>
      </p:pic>
      <p:pic>
        <p:nvPicPr>
          <p:cNvPr id="13" name="Picture 2" descr="C:\Program Files\Microsoft Office\MEDIA\CAGCAT10\j0302953.jpg"/>
          <p:cNvPicPr>
            <a:picLocks noChangeAspect="1" noChangeArrowheads="1"/>
          </p:cNvPicPr>
          <p:nvPr/>
        </p:nvPicPr>
        <p:blipFill>
          <a:blip r:embed="rId3" cstate="print"/>
          <a:srcRect/>
          <a:stretch>
            <a:fillRect/>
          </a:stretch>
        </p:blipFill>
        <p:spPr bwMode="auto">
          <a:xfrm>
            <a:off x="4869139" y="5527708"/>
            <a:ext cx="785874" cy="1101692"/>
          </a:xfrm>
          <a:prstGeom prst="rect">
            <a:avLst/>
          </a:prstGeom>
          <a:noFill/>
        </p:spPr>
      </p:pic>
      <p:pic>
        <p:nvPicPr>
          <p:cNvPr id="14" name="Picture 2" descr="C:\Program Files\Microsoft Office\MEDIA\CAGCAT10\j0302953.jpg"/>
          <p:cNvPicPr>
            <a:picLocks noChangeAspect="1" noChangeArrowheads="1"/>
          </p:cNvPicPr>
          <p:nvPr/>
        </p:nvPicPr>
        <p:blipFill>
          <a:blip r:embed="rId3" cstate="print"/>
          <a:srcRect/>
          <a:stretch>
            <a:fillRect/>
          </a:stretch>
        </p:blipFill>
        <p:spPr bwMode="auto">
          <a:xfrm>
            <a:off x="5262076" y="1767968"/>
            <a:ext cx="785874" cy="1101692"/>
          </a:xfrm>
          <a:prstGeom prst="rect">
            <a:avLst/>
          </a:prstGeom>
          <a:noFill/>
        </p:spPr>
      </p:pic>
      <p:pic>
        <p:nvPicPr>
          <p:cNvPr id="15" name="Picture 2" descr="C:\Program Files\Microsoft Office\MEDIA\CAGCAT10\j0302953.jpg"/>
          <p:cNvPicPr>
            <a:picLocks noChangeAspect="1" noChangeArrowheads="1"/>
          </p:cNvPicPr>
          <p:nvPr/>
        </p:nvPicPr>
        <p:blipFill>
          <a:blip r:embed="rId3" cstate="print"/>
          <a:srcRect/>
          <a:stretch>
            <a:fillRect/>
          </a:stretch>
        </p:blipFill>
        <p:spPr bwMode="auto">
          <a:xfrm>
            <a:off x="7448489" y="5527708"/>
            <a:ext cx="785874" cy="1101692"/>
          </a:xfrm>
          <a:prstGeom prst="rect">
            <a:avLst/>
          </a:prstGeom>
          <a:noFill/>
        </p:spPr>
      </p:pic>
      <p:pic>
        <p:nvPicPr>
          <p:cNvPr id="16" name="Picture 2" descr="C:\Program Files\Microsoft Office\MEDIA\CAGCAT10\j0302953.jpg"/>
          <p:cNvPicPr>
            <a:picLocks noChangeAspect="1" noChangeArrowheads="1"/>
          </p:cNvPicPr>
          <p:nvPr/>
        </p:nvPicPr>
        <p:blipFill>
          <a:blip r:embed="rId3" cstate="print"/>
          <a:srcRect/>
          <a:stretch>
            <a:fillRect/>
          </a:stretch>
        </p:blipFill>
        <p:spPr bwMode="auto">
          <a:xfrm>
            <a:off x="4869139" y="3115706"/>
            <a:ext cx="785874" cy="1101692"/>
          </a:xfrm>
          <a:prstGeom prst="rect">
            <a:avLst/>
          </a:prstGeom>
          <a:noFill/>
        </p:spPr>
      </p:pic>
      <p:pic>
        <p:nvPicPr>
          <p:cNvPr id="17" name="Picture 2" descr="C:\Program Files\Microsoft Office\MEDIA\CAGCAT10\j0302953.jpg"/>
          <p:cNvPicPr>
            <a:picLocks noChangeAspect="1" noChangeArrowheads="1"/>
          </p:cNvPicPr>
          <p:nvPr/>
        </p:nvPicPr>
        <p:blipFill>
          <a:blip r:embed="rId3" cstate="print"/>
          <a:srcRect/>
          <a:stretch>
            <a:fillRect/>
          </a:stretch>
        </p:blipFill>
        <p:spPr bwMode="auto">
          <a:xfrm>
            <a:off x="8234363" y="3022060"/>
            <a:ext cx="785874" cy="1101692"/>
          </a:xfrm>
          <a:prstGeom prst="rect">
            <a:avLst/>
          </a:prstGeom>
          <a:noFill/>
        </p:spPr>
      </p:pic>
      <p:pic>
        <p:nvPicPr>
          <p:cNvPr id="18" name="Picture 2" descr="C:\Program Files\Microsoft Office\MEDIA\CAGCAT10\j0302953.jpg"/>
          <p:cNvPicPr>
            <a:picLocks noChangeAspect="1" noChangeArrowheads="1"/>
          </p:cNvPicPr>
          <p:nvPr/>
        </p:nvPicPr>
        <p:blipFill>
          <a:blip r:embed="rId3" cstate="print"/>
          <a:srcRect/>
          <a:stretch>
            <a:fillRect/>
          </a:stretch>
        </p:blipFill>
        <p:spPr bwMode="auto">
          <a:xfrm>
            <a:off x="6308832" y="4639706"/>
            <a:ext cx="785874" cy="1101692"/>
          </a:xfrm>
          <a:prstGeom prst="rect">
            <a:avLst/>
          </a:prstGeom>
          <a:noFill/>
        </p:spPr>
      </p:pic>
      <p:pic>
        <p:nvPicPr>
          <p:cNvPr id="19" name="Picture 2" descr="C:\Program Files\Microsoft Office\MEDIA\CAGCAT10\j0302953.jpg"/>
          <p:cNvPicPr>
            <a:picLocks noChangeAspect="1" noChangeArrowheads="1"/>
          </p:cNvPicPr>
          <p:nvPr/>
        </p:nvPicPr>
        <p:blipFill>
          <a:blip r:embed="rId3" cstate="print"/>
          <a:srcRect/>
          <a:stretch>
            <a:fillRect/>
          </a:stretch>
        </p:blipFill>
        <p:spPr bwMode="auto">
          <a:xfrm>
            <a:off x="7094706" y="2682368"/>
            <a:ext cx="785874" cy="1101692"/>
          </a:xfrm>
          <a:prstGeom prst="rect">
            <a:avLst/>
          </a:prstGeom>
          <a:noFill/>
        </p:spPr>
      </p:pic>
      <p:pic>
        <p:nvPicPr>
          <p:cNvPr id="20" name="Picture 2" descr="C:\Program Files\Microsoft Office\MEDIA\CAGCAT10\j0302953.jpg"/>
          <p:cNvPicPr>
            <a:picLocks noChangeAspect="1" noChangeArrowheads="1"/>
          </p:cNvPicPr>
          <p:nvPr/>
        </p:nvPicPr>
        <p:blipFill>
          <a:blip r:embed="rId3" cstate="print"/>
          <a:srcRect/>
          <a:stretch>
            <a:fillRect/>
          </a:stretch>
        </p:blipFill>
        <p:spPr bwMode="auto">
          <a:xfrm>
            <a:off x="6308832" y="3291968"/>
            <a:ext cx="785874" cy="1101692"/>
          </a:xfrm>
          <a:prstGeom prst="rect">
            <a:avLst/>
          </a:prstGeom>
          <a:noFill/>
        </p:spPr>
      </p:pic>
      <p:pic>
        <p:nvPicPr>
          <p:cNvPr id="21" name="Picture 2" descr="C:\Program Files\Microsoft Office\MEDIA\CAGCAT10\j0302953.jpg"/>
          <p:cNvPicPr>
            <a:picLocks noChangeAspect="1" noChangeArrowheads="1"/>
          </p:cNvPicPr>
          <p:nvPr/>
        </p:nvPicPr>
        <p:blipFill>
          <a:blip r:embed="rId3" cstate="print"/>
          <a:srcRect/>
          <a:stretch>
            <a:fillRect/>
          </a:stretch>
        </p:blipFill>
        <p:spPr bwMode="auto">
          <a:xfrm>
            <a:off x="6308832" y="1861614"/>
            <a:ext cx="785874" cy="1101692"/>
          </a:xfrm>
          <a:prstGeom prst="rect">
            <a:avLst/>
          </a:prstGeom>
          <a:noFill/>
        </p:spPr>
      </p:pic>
      <p:pic>
        <p:nvPicPr>
          <p:cNvPr id="22" name="Picture 2" descr="C:\Program Files\Microsoft Office\MEDIA\CAGCAT10\j0302953.jpg"/>
          <p:cNvPicPr>
            <a:picLocks noChangeAspect="1" noChangeArrowheads="1"/>
          </p:cNvPicPr>
          <p:nvPr/>
        </p:nvPicPr>
        <p:blipFill>
          <a:blip r:embed="rId3" cstate="print"/>
          <a:srcRect/>
          <a:stretch>
            <a:fillRect/>
          </a:stretch>
        </p:blipFill>
        <p:spPr bwMode="auto">
          <a:xfrm>
            <a:off x="7448489" y="4182506"/>
            <a:ext cx="785874" cy="1101692"/>
          </a:xfrm>
          <a:prstGeom prst="rect">
            <a:avLst/>
          </a:prstGeom>
          <a:noFill/>
        </p:spPr>
      </p:pic>
      <p:pic>
        <p:nvPicPr>
          <p:cNvPr id="23" name="Picture 2" descr="C:\Program Files\Microsoft Office\MEDIA\CAGCAT10\j0302953.jpg"/>
          <p:cNvPicPr>
            <a:picLocks noChangeAspect="1" noChangeArrowheads="1"/>
          </p:cNvPicPr>
          <p:nvPr/>
        </p:nvPicPr>
        <p:blipFill>
          <a:blip r:embed="rId3" cstate="print"/>
          <a:srcRect/>
          <a:stretch>
            <a:fillRect/>
          </a:stretch>
        </p:blipFill>
        <p:spPr bwMode="auto">
          <a:xfrm>
            <a:off x="8031101" y="1767968"/>
            <a:ext cx="785874" cy="1101692"/>
          </a:xfrm>
          <a:prstGeom prst="rect">
            <a:avLst/>
          </a:prstGeom>
          <a:noFill/>
        </p:spPr>
      </p:pic>
      <p:pic>
        <p:nvPicPr>
          <p:cNvPr id="24" name="Picture 2" descr="C:\Program Files\Microsoft Office\MEDIA\CAGCAT10\j0302953.jpg"/>
          <p:cNvPicPr>
            <a:picLocks noChangeAspect="1" noChangeArrowheads="1"/>
          </p:cNvPicPr>
          <p:nvPr/>
        </p:nvPicPr>
        <p:blipFill>
          <a:blip r:embed="rId3" cstate="print"/>
          <a:srcRect/>
          <a:stretch>
            <a:fillRect/>
          </a:stretch>
        </p:blipFill>
        <p:spPr bwMode="auto">
          <a:xfrm>
            <a:off x="731641" y="3842814"/>
            <a:ext cx="785874" cy="1101692"/>
          </a:xfrm>
          <a:prstGeom prst="rect">
            <a:avLst/>
          </a:prstGeom>
          <a:noFill/>
        </p:spPr>
      </p:pic>
      <p:pic>
        <p:nvPicPr>
          <p:cNvPr id="25" name="Picture 2" descr="C:\Program Files\Microsoft Office\MEDIA\CAGCAT10\j0302953.jpg"/>
          <p:cNvPicPr>
            <a:picLocks noChangeAspect="1" noChangeArrowheads="1"/>
          </p:cNvPicPr>
          <p:nvPr/>
        </p:nvPicPr>
        <p:blipFill>
          <a:blip r:embed="rId3" cstate="print"/>
          <a:srcRect/>
          <a:stretch>
            <a:fillRect/>
          </a:stretch>
        </p:blipFill>
        <p:spPr bwMode="auto">
          <a:xfrm>
            <a:off x="1669915" y="5003260"/>
            <a:ext cx="785874" cy="1101692"/>
          </a:xfrm>
          <a:prstGeom prst="rect">
            <a:avLst/>
          </a:prstGeom>
          <a:noFill/>
        </p:spPr>
      </p:pic>
      <p:pic>
        <p:nvPicPr>
          <p:cNvPr id="26" name="Picture 2" descr="C:\Program Files\Microsoft Office\MEDIA\CAGCAT10\j0302953.jpg"/>
          <p:cNvPicPr>
            <a:picLocks noChangeAspect="1" noChangeArrowheads="1"/>
          </p:cNvPicPr>
          <p:nvPr/>
        </p:nvPicPr>
        <p:blipFill>
          <a:blip r:embed="rId3" cstate="print"/>
          <a:srcRect/>
          <a:stretch>
            <a:fillRect/>
          </a:stretch>
        </p:blipFill>
        <p:spPr bwMode="auto">
          <a:xfrm>
            <a:off x="402967" y="5342952"/>
            <a:ext cx="785874" cy="1101692"/>
          </a:xfrm>
          <a:prstGeom prst="rect">
            <a:avLst/>
          </a:prstGeom>
          <a:noFill/>
        </p:spPr>
      </p:pic>
      <p:pic>
        <p:nvPicPr>
          <p:cNvPr id="27" name="Picture 2" descr="C:\Program Files\Microsoft Office\MEDIA\CAGCAT10\j0302953.jpg"/>
          <p:cNvPicPr>
            <a:picLocks noChangeAspect="1" noChangeArrowheads="1"/>
          </p:cNvPicPr>
          <p:nvPr/>
        </p:nvPicPr>
        <p:blipFill>
          <a:blip r:embed="rId4" cstate="print"/>
          <a:srcRect/>
          <a:stretch>
            <a:fillRect/>
          </a:stretch>
        </p:blipFill>
        <p:spPr bwMode="auto">
          <a:xfrm>
            <a:off x="6091408" y="5835044"/>
            <a:ext cx="434848" cy="609600"/>
          </a:xfrm>
          <a:prstGeom prst="rect">
            <a:avLst/>
          </a:prstGeom>
          <a:noFill/>
        </p:spPr>
      </p:pic>
      <p:pic>
        <p:nvPicPr>
          <p:cNvPr id="28" name="Picture 2" descr="C:\Program Files\Microsoft Office\MEDIA\CAGCAT10\j0302953.jpg"/>
          <p:cNvPicPr>
            <a:picLocks noChangeAspect="1" noChangeArrowheads="1"/>
          </p:cNvPicPr>
          <p:nvPr/>
        </p:nvPicPr>
        <p:blipFill>
          <a:blip r:embed="rId4" cstate="print"/>
          <a:srcRect/>
          <a:stretch>
            <a:fillRect/>
          </a:stretch>
        </p:blipFill>
        <p:spPr bwMode="auto">
          <a:xfrm>
            <a:off x="8382127" y="5495352"/>
            <a:ext cx="434848" cy="609600"/>
          </a:xfrm>
          <a:prstGeom prst="rect">
            <a:avLst/>
          </a:prstGeom>
          <a:noFill/>
        </p:spPr>
      </p:pic>
      <p:pic>
        <p:nvPicPr>
          <p:cNvPr id="29" name="Picture 2" descr="C:\Program Files\Microsoft Office\MEDIA\CAGCAT10\j0302953.jpg"/>
          <p:cNvPicPr>
            <a:picLocks noChangeAspect="1" noChangeArrowheads="1"/>
          </p:cNvPicPr>
          <p:nvPr/>
        </p:nvPicPr>
        <p:blipFill>
          <a:blip r:embed="rId4" cstate="print"/>
          <a:srcRect/>
          <a:stretch>
            <a:fillRect/>
          </a:stretch>
        </p:blipFill>
        <p:spPr bwMode="auto">
          <a:xfrm>
            <a:off x="8328152" y="4733352"/>
            <a:ext cx="434848" cy="609600"/>
          </a:xfrm>
          <a:prstGeom prst="rect">
            <a:avLst/>
          </a:prstGeom>
          <a:noFill/>
        </p:spPr>
      </p:pic>
      <p:pic>
        <p:nvPicPr>
          <p:cNvPr id="30" name="Picture 2" descr="C:\Program Files\Microsoft Office\MEDIA\CAGCAT10\j0302953.jpg"/>
          <p:cNvPicPr>
            <a:picLocks noChangeAspect="1" noChangeArrowheads="1"/>
          </p:cNvPicPr>
          <p:nvPr/>
        </p:nvPicPr>
        <p:blipFill>
          <a:blip r:embed="rId4" cstate="print"/>
          <a:srcRect/>
          <a:stretch>
            <a:fillRect/>
          </a:stretch>
        </p:blipFill>
        <p:spPr bwMode="auto">
          <a:xfrm>
            <a:off x="5808960" y="3361752"/>
            <a:ext cx="434848" cy="609600"/>
          </a:xfrm>
          <a:prstGeom prst="rect">
            <a:avLst/>
          </a:prstGeom>
          <a:noFill/>
        </p:spPr>
      </p:pic>
      <p:pic>
        <p:nvPicPr>
          <p:cNvPr id="31" name="Picture 2" descr="C:\Program Files\Microsoft Office\MEDIA\CAGCAT10\j0302953.jpg"/>
          <p:cNvPicPr>
            <a:picLocks noChangeAspect="1" noChangeArrowheads="1"/>
          </p:cNvPicPr>
          <p:nvPr/>
        </p:nvPicPr>
        <p:blipFill>
          <a:blip r:embed="rId4" cstate="print"/>
          <a:srcRect/>
          <a:stretch>
            <a:fillRect/>
          </a:stretch>
        </p:blipFill>
        <p:spPr bwMode="auto">
          <a:xfrm>
            <a:off x="7445732" y="1861614"/>
            <a:ext cx="434848" cy="609600"/>
          </a:xfrm>
          <a:prstGeom prst="rect">
            <a:avLst/>
          </a:prstGeom>
          <a:noFill/>
        </p:spPr>
      </p:pic>
      <p:pic>
        <p:nvPicPr>
          <p:cNvPr id="32" name="Picture 2" descr="C:\Program Files\Microsoft Office\MEDIA\CAGCAT10\j0302953.jpg"/>
          <p:cNvPicPr>
            <a:picLocks noChangeAspect="1" noChangeArrowheads="1"/>
          </p:cNvPicPr>
          <p:nvPr/>
        </p:nvPicPr>
        <p:blipFill>
          <a:blip r:embed="rId5" cstate="print"/>
          <a:srcRect/>
          <a:stretch>
            <a:fillRect/>
          </a:stretch>
        </p:blipFill>
        <p:spPr bwMode="auto">
          <a:xfrm>
            <a:off x="152142" y="3361752"/>
            <a:ext cx="501649" cy="703246"/>
          </a:xfrm>
          <a:prstGeom prst="rect">
            <a:avLst/>
          </a:prstGeom>
          <a:noFill/>
        </p:spPr>
      </p:pic>
      <p:pic>
        <p:nvPicPr>
          <p:cNvPr id="33" name="Picture 2" descr="C:\Program Files\Microsoft Office\MEDIA\CAGCAT10\j0302953.jpg"/>
          <p:cNvPicPr>
            <a:picLocks noChangeAspect="1" noChangeArrowheads="1"/>
          </p:cNvPicPr>
          <p:nvPr/>
        </p:nvPicPr>
        <p:blipFill>
          <a:blip r:embed="rId3" cstate="print"/>
          <a:srcRect/>
          <a:stretch>
            <a:fillRect/>
          </a:stretch>
        </p:blipFill>
        <p:spPr bwMode="auto">
          <a:xfrm>
            <a:off x="1669915" y="3080814"/>
            <a:ext cx="785874" cy="1101692"/>
          </a:xfrm>
          <a:prstGeom prst="rect">
            <a:avLst/>
          </a:prstGeom>
          <a:noFill/>
          <a:ln>
            <a:solidFill>
              <a:srgbClr val="FF0000"/>
            </a:solidFill>
          </a:ln>
        </p:spPr>
      </p:pic>
      <p:pic>
        <p:nvPicPr>
          <p:cNvPr id="34" name="Picture 2" descr="C:\Program Files\Microsoft Office\MEDIA\CAGCAT10\j0302953.jpg"/>
          <p:cNvPicPr>
            <a:picLocks noChangeAspect="1" noChangeArrowheads="1"/>
          </p:cNvPicPr>
          <p:nvPr/>
        </p:nvPicPr>
        <p:blipFill>
          <a:blip r:embed="rId3" cstate="print"/>
          <a:srcRect/>
          <a:stretch>
            <a:fillRect/>
          </a:stretch>
        </p:blipFill>
        <p:spPr bwMode="auto">
          <a:xfrm>
            <a:off x="1725643" y="1767968"/>
            <a:ext cx="785874" cy="1101692"/>
          </a:xfrm>
          <a:prstGeom prst="rect">
            <a:avLst/>
          </a:prstGeom>
          <a:noFill/>
        </p:spPr>
      </p:pic>
      <p:pic>
        <p:nvPicPr>
          <p:cNvPr id="35" name="Picture 2" descr="C:\Program Files\Microsoft Office\MEDIA\CAGCAT10\j0302953.jpg"/>
          <p:cNvPicPr>
            <a:picLocks noChangeAspect="1" noChangeArrowheads="1"/>
          </p:cNvPicPr>
          <p:nvPr/>
        </p:nvPicPr>
        <p:blipFill>
          <a:blip r:embed="rId4" cstate="print"/>
          <a:srcRect/>
          <a:stretch>
            <a:fillRect/>
          </a:stretch>
        </p:blipFill>
        <p:spPr bwMode="auto">
          <a:xfrm>
            <a:off x="1300091" y="6019800"/>
            <a:ext cx="434848" cy="609600"/>
          </a:xfrm>
          <a:prstGeom prst="rect">
            <a:avLst/>
          </a:prstGeom>
          <a:noFill/>
        </p:spPr>
      </p:pic>
      <p:pic>
        <p:nvPicPr>
          <p:cNvPr id="36" name="Picture 2" descr="C:\Program Files\Microsoft Office\MEDIA\CAGCAT10\j0302953.jpg"/>
          <p:cNvPicPr>
            <a:picLocks noChangeAspect="1" noChangeArrowheads="1"/>
          </p:cNvPicPr>
          <p:nvPr/>
        </p:nvPicPr>
        <p:blipFill>
          <a:blip r:embed="rId4" cstate="print"/>
          <a:srcRect/>
          <a:stretch>
            <a:fillRect/>
          </a:stretch>
        </p:blipFill>
        <p:spPr bwMode="auto">
          <a:xfrm>
            <a:off x="3907752" y="2869660"/>
            <a:ext cx="434848" cy="609600"/>
          </a:xfrm>
          <a:prstGeom prst="rect">
            <a:avLst/>
          </a:prstGeom>
          <a:noFill/>
          <a:ln>
            <a:solidFill>
              <a:srgbClr val="FF0000"/>
            </a:solidFill>
          </a:ln>
        </p:spPr>
      </p:pic>
      <p:pic>
        <p:nvPicPr>
          <p:cNvPr id="37" name="Picture 2" descr="C:\Program Files\Microsoft Office\MEDIA\CAGCAT10\j0302953.jpg"/>
          <p:cNvPicPr>
            <a:picLocks noChangeAspect="1" noChangeArrowheads="1"/>
          </p:cNvPicPr>
          <p:nvPr/>
        </p:nvPicPr>
        <p:blipFill>
          <a:blip r:embed="rId4" cstate="print"/>
          <a:srcRect/>
          <a:stretch>
            <a:fillRect/>
          </a:stretch>
        </p:blipFill>
        <p:spPr bwMode="auto">
          <a:xfrm>
            <a:off x="152142" y="4428552"/>
            <a:ext cx="434848" cy="609600"/>
          </a:xfrm>
          <a:prstGeom prst="rect">
            <a:avLst/>
          </a:prstGeom>
          <a:noFill/>
        </p:spPr>
      </p:pic>
      <p:pic>
        <p:nvPicPr>
          <p:cNvPr id="38" name="Picture 2" descr="C:\Program Files\Microsoft Office\MEDIA\CAGCAT10\j0302953.jpg"/>
          <p:cNvPicPr>
            <a:picLocks noChangeAspect="1" noChangeArrowheads="1"/>
          </p:cNvPicPr>
          <p:nvPr/>
        </p:nvPicPr>
        <p:blipFill>
          <a:blip r:embed="rId4" cstate="print"/>
          <a:srcRect/>
          <a:stretch>
            <a:fillRect/>
          </a:stretch>
        </p:blipFill>
        <p:spPr bwMode="auto">
          <a:xfrm>
            <a:off x="3907752" y="6019800"/>
            <a:ext cx="434848" cy="609600"/>
          </a:xfrm>
          <a:prstGeom prst="rect">
            <a:avLst/>
          </a:prstGeom>
          <a:noFill/>
        </p:spPr>
      </p:pic>
      <p:pic>
        <p:nvPicPr>
          <p:cNvPr id="39" name="Picture 2" descr="C:\Program Files\Microsoft Office\MEDIA\CAGCAT10\j0302953.jpg"/>
          <p:cNvPicPr>
            <a:picLocks noChangeAspect="1" noChangeArrowheads="1"/>
          </p:cNvPicPr>
          <p:nvPr/>
        </p:nvPicPr>
        <p:blipFill>
          <a:blip r:embed="rId4" cstate="print"/>
          <a:srcRect/>
          <a:stretch>
            <a:fillRect/>
          </a:stretch>
        </p:blipFill>
        <p:spPr bwMode="auto">
          <a:xfrm>
            <a:off x="1124578" y="3022060"/>
            <a:ext cx="434848" cy="609600"/>
          </a:xfrm>
          <a:prstGeom prst="rect">
            <a:avLst/>
          </a:prstGeom>
          <a:noFill/>
        </p:spPr>
      </p:pic>
      <p:pic>
        <p:nvPicPr>
          <p:cNvPr id="40" name="Picture 2" descr="C:\Program Files\Microsoft Office\MEDIA\CAGCAT10\j0302953.jpg"/>
          <p:cNvPicPr>
            <a:picLocks noChangeAspect="1" noChangeArrowheads="1"/>
          </p:cNvPicPr>
          <p:nvPr/>
        </p:nvPicPr>
        <p:blipFill>
          <a:blip r:embed="rId4" cstate="print"/>
          <a:srcRect/>
          <a:stretch>
            <a:fillRect/>
          </a:stretch>
        </p:blipFill>
        <p:spPr bwMode="auto">
          <a:xfrm>
            <a:off x="6877282" y="6049963"/>
            <a:ext cx="434848" cy="609600"/>
          </a:xfrm>
          <a:prstGeom prst="rect">
            <a:avLst/>
          </a:prstGeom>
          <a:noFill/>
        </p:spPr>
      </p:pic>
      <p:sp>
        <p:nvSpPr>
          <p:cNvPr id="42" name="Oval 41"/>
          <p:cNvSpPr/>
          <p:nvPr/>
        </p:nvSpPr>
        <p:spPr>
          <a:xfrm>
            <a:off x="1517515" y="2318814"/>
            <a:ext cx="3351624" cy="2625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descr="C:\Program Files\Microsoft Office\MEDIA\CAGCAT10\j0302953.jpg"/>
          <p:cNvPicPr>
            <a:picLocks noChangeAspect="1" noChangeArrowheads="1"/>
          </p:cNvPicPr>
          <p:nvPr/>
        </p:nvPicPr>
        <p:blipFill>
          <a:blip r:embed="rId4" cstate="print"/>
          <a:srcRect/>
          <a:stretch>
            <a:fillRect/>
          </a:stretch>
        </p:blipFill>
        <p:spPr bwMode="auto">
          <a:xfrm>
            <a:off x="3472904" y="1709214"/>
            <a:ext cx="434848" cy="609600"/>
          </a:xfrm>
          <a:prstGeom prst="rect">
            <a:avLst/>
          </a:prstGeom>
          <a:noFill/>
        </p:spPr>
      </p:pic>
      <p:pic>
        <p:nvPicPr>
          <p:cNvPr id="44" name="Picture 2" descr="C:\Program Files\Microsoft Office\MEDIA\CAGCAT10\j0302953.jpg"/>
          <p:cNvPicPr>
            <a:picLocks noChangeAspect="1" noChangeArrowheads="1"/>
          </p:cNvPicPr>
          <p:nvPr/>
        </p:nvPicPr>
        <p:blipFill>
          <a:blip r:embed="rId4" cstate="print"/>
          <a:srcRect/>
          <a:stretch>
            <a:fillRect/>
          </a:stretch>
        </p:blipFill>
        <p:spPr bwMode="auto">
          <a:xfrm>
            <a:off x="2687030" y="1709214"/>
            <a:ext cx="434848" cy="6096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0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0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0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0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Levels of Prevention</a:t>
            </a:r>
            <a:endParaRPr lang="en-US" dirty="0"/>
          </a:p>
        </p:txBody>
      </p:sp>
      <p:sp>
        <p:nvSpPr>
          <p:cNvPr id="3" name="Title 2"/>
          <p:cNvSpPr>
            <a:spLocks noGrp="1"/>
          </p:cNvSpPr>
          <p:nvPr>
            <p:ph type="title"/>
          </p:nvPr>
        </p:nvSpPr>
        <p:spPr/>
        <p:txBody>
          <a:bodyPr/>
          <a:lstStyle/>
          <a:p>
            <a:r>
              <a:rPr lang="en-US" dirty="0" smtClean="0"/>
              <a:t>Resources: People Impacted</a:t>
            </a:r>
            <a:endParaRPr lang="en-US" dirty="0"/>
          </a:p>
        </p:txBody>
      </p:sp>
      <p:sp>
        <p:nvSpPr>
          <p:cNvPr id="4" name="Slide Number Placeholder 3"/>
          <p:cNvSpPr>
            <a:spLocks noGrp="1"/>
          </p:cNvSpPr>
          <p:nvPr>
            <p:ph type="sldNum" sz="quarter" idx="12"/>
          </p:nvPr>
        </p:nvSpPr>
        <p:spPr/>
        <p:txBody>
          <a:bodyPr/>
          <a:lstStyle/>
          <a:p>
            <a:fld id="{64CE9DF7-CE4D-4076-9617-6C699034075F}" type="slidenum">
              <a:rPr lang="en-US" smtClean="0"/>
              <a:pPr/>
              <a:t>56</a:t>
            </a:fld>
            <a:endParaRPr lang="en-US" dirty="0"/>
          </a:p>
        </p:txBody>
      </p:sp>
      <p:sp>
        <p:nvSpPr>
          <p:cNvPr id="5" name="Rectangle 4"/>
          <p:cNvSpPr/>
          <p:nvPr/>
        </p:nvSpPr>
        <p:spPr>
          <a:xfrm>
            <a:off x="817123" y="2779849"/>
            <a:ext cx="7945877" cy="33074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817123" y="2818759"/>
            <a:ext cx="7945877" cy="3307404"/>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5077838" y="2818759"/>
            <a:ext cx="38911" cy="3307404"/>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7123" y="2315183"/>
            <a:ext cx="1867711" cy="584775"/>
          </a:xfrm>
          <a:prstGeom prst="rect">
            <a:avLst/>
          </a:prstGeom>
          <a:noFill/>
        </p:spPr>
        <p:txBody>
          <a:bodyPr wrap="square" rtlCol="0">
            <a:spAutoFit/>
          </a:bodyPr>
          <a:lstStyle/>
          <a:p>
            <a:r>
              <a:rPr lang="en-US" sz="3200" dirty="0" smtClean="0"/>
              <a:t>Primary </a:t>
            </a:r>
            <a:endParaRPr lang="en-US" sz="3200" dirty="0"/>
          </a:p>
        </p:txBody>
      </p:sp>
      <p:sp>
        <p:nvSpPr>
          <p:cNvPr id="15" name="TextBox 14"/>
          <p:cNvSpPr txBox="1"/>
          <p:nvPr/>
        </p:nvSpPr>
        <p:spPr>
          <a:xfrm>
            <a:off x="5116749" y="2233984"/>
            <a:ext cx="2101174" cy="584775"/>
          </a:xfrm>
          <a:prstGeom prst="rect">
            <a:avLst/>
          </a:prstGeom>
          <a:noFill/>
        </p:spPr>
        <p:txBody>
          <a:bodyPr wrap="square" rtlCol="0">
            <a:spAutoFit/>
          </a:bodyPr>
          <a:lstStyle/>
          <a:p>
            <a:r>
              <a:rPr lang="en-US" sz="3200" dirty="0" smtClean="0"/>
              <a:t>Secondary </a:t>
            </a:r>
            <a:endParaRPr lang="en-US" sz="3200" dirty="0"/>
          </a:p>
        </p:txBody>
      </p:sp>
      <p:sp>
        <p:nvSpPr>
          <p:cNvPr id="16" name="TextBox 15"/>
          <p:cNvSpPr txBox="1"/>
          <p:nvPr/>
        </p:nvSpPr>
        <p:spPr>
          <a:xfrm>
            <a:off x="7256834" y="2233984"/>
            <a:ext cx="1560141" cy="584775"/>
          </a:xfrm>
          <a:prstGeom prst="rect">
            <a:avLst/>
          </a:prstGeom>
          <a:noFill/>
        </p:spPr>
        <p:txBody>
          <a:bodyPr wrap="square" rtlCol="0">
            <a:spAutoFit/>
          </a:bodyPr>
          <a:lstStyle/>
          <a:p>
            <a:r>
              <a:rPr lang="en-US" sz="3200" dirty="0" smtClean="0"/>
              <a:t>Tertiary </a:t>
            </a:r>
            <a:endParaRPr lang="en-US" sz="3200" dirty="0"/>
          </a:p>
        </p:txBody>
      </p:sp>
      <p:sp>
        <p:nvSpPr>
          <p:cNvPr id="17" name="TextBox 16"/>
          <p:cNvSpPr txBox="1"/>
          <p:nvPr/>
        </p:nvSpPr>
        <p:spPr>
          <a:xfrm>
            <a:off x="3754877" y="2899958"/>
            <a:ext cx="700391" cy="1200329"/>
          </a:xfrm>
          <a:prstGeom prst="rect">
            <a:avLst/>
          </a:prstGeom>
          <a:noFill/>
        </p:spPr>
        <p:txBody>
          <a:bodyPr wrap="square" rtlCol="0">
            <a:spAutoFit/>
          </a:bodyPr>
          <a:lstStyle/>
          <a:p>
            <a:r>
              <a:rPr lang="en-US" sz="3600" dirty="0" smtClean="0"/>
              <a:t>$</a:t>
            </a:r>
            <a:r>
              <a:rPr lang="en-US" dirty="0" smtClean="0"/>
              <a:t>		</a:t>
            </a:r>
            <a:endParaRPr lang="en-US" dirty="0"/>
          </a:p>
        </p:txBody>
      </p:sp>
      <p:sp>
        <p:nvSpPr>
          <p:cNvPr id="18" name="TextBox 17"/>
          <p:cNvSpPr txBox="1"/>
          <p:nvPr/>
        </p:nvSpPr>
        <p:spPr>
          <a:xfrm>
            <a:off x="5424792" y="3052358"/>
            <a:ext cx="700391" cy="2308324"/>
          </a:xfrm>
          <a:prstGeom prst="rect">
            <a:avLst/>
          </a:prstGeom>
          <a:noFill/>
        </p:spPr>
        <p:txBody>
          <a:bodyPr wrap="square" rtlCol="0">
            <a:spAutoFit/>
          </a:bodyPr>
          <a:lstStyle/>
          <a:p>
            <a:r>
              <a:rPr lang="en-US" sz="3600" dirty="0" smtClean="0"/>
              <a:t>$$$</a:t>
            </a:r>
            <a:r>
              <a:rPr lang="en-US" dirty="0" smtClean="0"/>
              <a:t>		</a:t>
            </a:r>
            <a:endParaRPr lang="en-US" dirty="0"/>
          </a:p>
        </p:txBody>
      </p:sp>
      <p:sp>
        <p:nvSpPr>
          <p:cNvPr id="19" name="TextBox 18"/>
          <p:cNvSpPr txBox="1"/>
          <p:nvPr/>
        </p:nvSpPr>
        <p:spPr>
          <a:xfrm>
            <a:off x="7533972" y="2899958"/>
            <a:ext cx="700391" cy="2862322"/>
          </a:xfrm>
          <a:prstGeom prst="rect">
            <a:avLst/>
          </a:prstGeom>
          <a:noFill/>
        </p:spPr>
        <p:txBody>
          <a:bodyPr wrap="square" rtlCol="0">
            <a:spAutoFit/>
          </a:bodyPr>
          <a:lstStyle/>
          <a:p>
            <a:r>
              <a:rPr lang="en-US" sz="3600" dirty="0" smtClean="0"/>
              <a:t>$$$</a:t>
            </a:r>
          </a:p>
          <a:p>
            <a:r>
              <a:rPr lang="en-US" sz="3600" dirty="0" smtClean="0"/>
              <a:t>$</a:t>
            </a:r>
          </a:p>
          <a:p>
            <a:r>
              <a:rPr lang="en-US" sz="3600" dirty="0" smtClean="0"/>
              <a:t>$</a:t>
            </a:r>
            <a:endParaRPr lang="en-US" dirty="0"/>
          </a:p>
        </p:txBody>
      </p:sp>
      <p:grpSp>
        <p:nvGrpSpPr>
          <p:cNvPr id="24" name="Group 23"/>
          <p:cNvGrpSpPr/>
          <p:nvPr/>
        </p:nvGrpSpPr>
        <p:grpSpPr>
          <a:xfrm>
            <a:off x="1027890" y="4100287"/>
            <a:ext cx="1083012" cy="1092584"/>
            <a:chOff x="1027890" y="4100287"/>
            <a:chExt cx="1083012" cy="1092584"/>
          </a:xfrm>
        </p:grpSpPr>
        <p:sp>
          <p:nvSpPr>
            <p:cNvPr id="20" name="Smiley Face 19"/>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21" name="Smiley Face 20"/>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 name="Group 24"/>
          <p:cNvGrpSpPr/>
          <p:nvPr/>
        </p:nvGrpSpPr>
        <p:grpSpPr>
          <a:xfrm>
            <a:off x="3994826" y="4994669"/>
            <a:ext cx="1083012" cy="1092584"/>
            <a:chOff x="1027890" y="4100287"/>
            <a:chExt cx="1083012" cy="1092584"/>
          </a:xfrm>
        </p:grpSpPr>
        <p:sp>
          <p:nvSpPr>
            <p:cNvPr id="26" name="Smiley Face 25"/>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27" name="Smiley Face 26"/>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0" name="Group 29"/>
          <p:cNvGrpSpPr/>
          <p:nvPr/>
        </p:nvGrpSpPr>
        <p:grpSpPr>
          <a:xfrm>
            <a:off x="2911814" y="4950123"/>
            <a:ext cx="1083012" cy="1092584"/>
            <a:chOff x="1027890" y="4100287"/>
            <a:chExt cx="1083012" cy="1092584"/>
          </a:xfrm>
        </p:grpSpPr>
        <p:sp>
          <p:nvSpPr>
            <p:cNvPr id="31" name="Smiley Face 30"/>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32" name="Smiley Face 31"/>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5" name="Group 34"/>
          <p:cNvGrpSpPr/>
          <p:nvPr/>
        </p:nvGrpSpPr>
        <p:grpSpPr>
          <a:xfrm>
            <a:off x="3372256" y="4100287"/>
            <a:ext cx="1083012" cy="1092584"/>
            <a:chOff x="1027890" y="4100287"/>
            <a:chExt cx="1083012" cy="1092584"/>
          </a:xfrm>
        </p:grpSpPr>
        <p:sp>
          <p:nvSpPr>
            <p:cNvPr id="36" name="Smiley Face 35"/>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37" name="Smiley Face 36"/>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Smiley Face 38"/>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0" name="Group 39"/>
          <p:cNvGrpSpPr/>
          <p:nvPr/>
        </p:nvGrpSpPr>
        <p:grpSpPr>
          <a:xfrm>
            <a:off x="985737" y="3160103"/>
            <a:ext cx="1083012" cy="1092584"/>
            <a:chOff x="1027890" y="4100287"/>
            <a:chExt cx="1083012" cy="1092584"/>
          </a:xfrm>
        </p:grpSpPr>
        <p:sp>
          <p:nvSpPr>
            <p:cNvPr id="41" name="Smiley Face 40"/>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42" name="Smiley Face 41"/>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Smiley Face 42"/>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Smiley Face 43"/>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5" name="Group 44"/>
          <p:cNvGrpSpPr/>
          <p:nvPr/>
        </p:nvGrpSpPr>
        <p:grpSpPr>
          <a:xfrm>
            <a:off x="2068749" y="4989033"/>
            <a:ext cx="1083012" cy="1092584"/>
            <a:chOff x="1027890" y="4100287"/>
            <a:chExt cx="1083012" cy="1092584"/>
          </a:xfrm>
        </p:grpSpPr>
        <p:sp>
          <p:nvSpPr>
            <p:cNvPr id="46" name="Smiley Face 45"/>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47" name="Smiley Face 46"/>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Smiley Face 47"/>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Smiley Face 48"/>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50" name="Group 49"/>
          <p:cNvGrpSpPr/>
          <p:nvPr/>
        </p:nvGrpSpPr>
        <p:grpSpPr>
          <a:xfrm>
            <a:off x="875490" y="5033579"/>
            <a:ext cx="1083012" cy="1092584"/>
            <a:chOff x="1027890" y="4100287"/>
            <a:chExt cx="1083012" cy="1092584"/>
          </a:xfrm>
        </p:grpSpPr>
        <p:sp>
          <p:nvSpPr>
            <p:cNvPr id="51" name="Smiley Face 50"/>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52" name="Smiley Face 51"/>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Smiley Face 52"/>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Smiley Face 53"/>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6" name="Smiley Face 55"/>
          <p:cNvSpPr/>
          <p:nvPr/>
        </p:nvSpPr>
        <p:spPr>
          <a:xfrm>
            <a:off x="5424792" y="490557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57" name="Smiley Face 56"/>
          <p:cNvSpPr/>
          <p:nvPr/>
        </p:nvSpPr>
        <p:spPr>
          <a:xfrm>
            <a:off x="5535039" y="540732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Smiley Face 57"/>
          <p:cNvSpPr/>
          <p:nvPr/>
        </p:nvSpPr>
        <p:spPr>
          <a:xfrm>
            <a:off x="5924145" y="501343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6118698" y="560426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0" name="Group 59"/>
          <p:cNvGrpSpPr/>
          <p:nvPr/>
        </p:nvGrpSpPr>
        <p:grpSpPr>
          <a:xfrm>
            <a:off x="2370308" y="3877557"/>
            <a:ext cx="1083012" cy="1092584"/>
            <a:chOff x="1027890" y="4100287"/>
            <a:chExt cx="1083012" cy="1092584"/>
          </a:xfrm>
        </p:grpSpPr>
        <p:sp>
          <p:nvSpPr>
            <p:cNvPr id="61" name="Smiley Face 60"/>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62" name="Smiley Face 61"/>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Smiley Face 62"/>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Smiley Face 63"/>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5" name="Smiley Face 64"/>
          <p:cNvSpPr/>
          <p:nvPr/>
        </p:nvSpPr>
        <p:spPr>
          <a:xfrm>
            <a:off x="7339419" y="5648815"/>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cxnSp>
        <p:nvCxnSpPr>
          <p:cNvPr id="66" name="Straight Connector 65"/>
          <p:cNvCxnSpPr/>
          <p:nvPr/>
        </p:nvCxnSpPr>
        <p:spPr>
          <a:xfrm>
            <a:off x="7179012" y="2818759"/>
            <a:ext cx="38911" cy="3307404"/>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sp>
        <p:nvSpPr>
          <p:cNvPr id="67" name="Left Arrow 66"/>
          <p:cNvSpPr/>
          <p:nvPr/>
        </p:nvSpPr>
        <p:spPr>
          <a:xfrm rot="1681538">
            <a:off x="4342647" y="4265713"/>
            <a:ext cx="1203492" cy="67290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RTI Pyramid</a:t>
            </a:r>
            <a:endParaRPr lang="en-US" dirty="0"/>
          </a:p>
        </p:txBody>
      </p:sp>
      <p:sp>
        <p:nvSpPr>
          <p:cNvPr id="4" name="Slide Number Placeholder 3"/>
          <p:cNvSpPr>
            <a:spLocks noGrp="1"/>
          </p:cNvSpPr>
          <p:nvPr>
            <p:ph type="sldNum" sz="quarter" idx="12"/>
          </p:nvPr>
        </p:nvSpPr>
        <p:spPr/>
        <p:txBody>
          <a:bodyPr/>
          <a:lstStyle/>
          <a:p>
            <a:fld id="{64CE9DF7-CE4D-4076-9617-6C699034075F}" type="slidenum">
              <a:rPr lang="en-US" smtClean="0"/>
              <a:pPr/>
              <a:t>57</a:t>
            </a:fld>
            <a:endParaRPr lang="en-US" dirty="0"/>
          </a:p>
        </p:txBody>
      </p:sp>
      <p:grpSp>
        <p:nvGrpSpPr>
          <p:cNvPr id="7" name="Group 6"/>
          <p:cNvGrpSpPr/>
          <p:nvPr/>
        </p:nvGrpSpPr>
        <p:grpSpPr>
          <a:xfrm>
            <a:off x="2568102" y="4709887"/>
            <a:ext cx="1083012" cy="1092584"/>
            <a:chOff x="1027890" y="4100287"/>
            <a:chExt cx="1083012" cy="1092584"/>
          </a:xfrm>
        </p:grpSpPr>
        <p:sp>
          <p:nvSpPr>
            <p:cNvPr id="8" name="Smiley Face 7"/>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9" name="Smiley Face 8"/>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2" name="Group 11"/>
          <p:cNvGrpSpPr/>
          <p:nvPr/>
        </p:nvGrpSpPr>
        <p:grpSpPr>
          <a:xfrm>
            <a:off x="5282120" y="4798979"/>
            <a:ext cx="1083012" cy="1092584"/>
            <a:chOff x="1027890" y="4100287"/>
            <a:chExt cx="1083012" cy="1092584"/>
          </a:xfrm>
        </p:grpSpPr>
        <p:sp>
          <p:nvSpPr>
            <p:cNvPr id="13" name="Smiley Face 12"/>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14" name="Smiley Face 13"/>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7" name="Group 16"/>
          <p:cNvGrpSpPr/>
          <p:nvPr/>
        </p:nvGrpSpPr>
        <p:grpSpPr>
          <a:xfrm>
            <a:off x="6650477" y="4906833"/>
            <a:ext cx="1083012" cy="1092584"/>
            <a:chOff x="1027890" y="4100287"/>
            <a:chExt cx="1083012" cy="1092584"/>
          </a:xfrm>
        </p:grpSpPr>
        <p:sp>
          <p:nvSpPr>
            <p:cNvPr id="18" name="Smiley Face 17"/>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19" name="Smiley Face 18"/>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2" name="Group 21"/>
          <p:cNvGrpSpPr/>
          <p:nvPr/>
        </p:nvGrpSpPr>
        <p:grpSpPr>
          <a:xfrm>
            <a:off x="1485090" y="5033579"/>
            <a:ext cx="1083012" cy="1092584"/>
            <a:chOff x="1027890" y="4100287"/>
            <a:chExt cx="1083012" cy="1092584"/>
          </a:xfrm>
        </p:grpSpPr>
        <p:sp>
          <p:nvSpPr>
            <p:cNvPr id="23" name="Smiley Face 22"/>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24" name="Smiley Face 23"/>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7" name="Group 26"/>
          <p:cNvGrpSpPr/>
          <p:nvPr/>
        </p:nvGrpSpPr>
        <p:grpSpPr>
          <a:xfrm>
            <a:off x="5392367" y="3420357"/>
            <a:ext cx="1083012" cy="1092584"/>
            <a:chOff x="1027890" y="4100287"/>
            <a:chExt cx="1083012" cy="1092584"/>
          </a:xfrm>
        </p:grpSpPr>
        <p:sp>
          <p:nvSpPr>
            <p:cNvPr id="28" name="Smiley Face 27"/>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29" name="Smiley Face 28"/>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 name="Group 31"/>
          <p:cNvGrpSpPr/>
          <p:nvPr/>
        </p:nvGrpSpPr>
        <p:grpSpPr>
          <a:xfrm>
            <a:off x="2830749" y="3464903"/>
            <a:ext cx="1083012" cy="1092584"/>
            <a:chOff x="1027890" y="4100287"/>
            <a:chExt cx="1083012" cy="1092584"/>
          </a:xfrm>
        </p:grpSpPr>
        <p:sp>
          <p:nvSpPr>
            <p:cNvPr id="33" name="Smiley Face 32"/>
            <p:cNvSpPr/>
            <p:nvPr/>
          </p:nvSpPr>
          <p:spPr>
            <a:xfrm>
              <a:off x="1027890" y="4100287"/>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34" name="Smiley Face 33"/>
            <p:cNvSpPr/>
            <p:nvPr/>
          </p:nvSpPr>
          <p:spPr>
            <a:xfrm>
              <a:off x="1138137" y="4602033"/>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1527243" y="4208141"/>
              <a:ext cx="389106" cy="393892"/>
            </a:xfrm>
            <a:prstGeom prst="smileyFace">
              <a:avLst/>
            </a:prstGeom>
            <a:solidFill>
              <a:schemeClr val="accent2">
                <a:lumMod val="75000"/>
                <a:alpha val="6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1721796" y="4798979"/>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8" name="Smiley Face 37"/>
          <p:cNvSpPr/>
          <p:nvPr/>
        </p:nvSpPr>
        <p:spPr>
          <a:xfrm>
            <a:off x="3651114" y="2668621"/>
            <a:ext cx="389106" cy="393892"/>
          </a:xfrm>
          <a:prstGeom prst="smileyFac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39" name="Smiley Face 38"/>
          <p:cNvSpPr/>
          <p:nvPr/>
        </p:nvSpPr>
        <p:spPr>
          <a:xfrm>
            <a:off x="4325567" y="2668621"/>
            <a:ext cx="389106" cy="393892"/>
          </a:xfrm>
          <a:prstGeom prst="smileyFace">
            <a:avLst/>
          </a:prstGeom>
          <a:solidFill>
            <a:srgbClr val="FFC000">
              <a:alpha val="4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Smiley Face 40"/>
          <p:cNvSpPr/>
          <p:nvPr/>
        </p:nvSpPr>
        <p:spPr>
          <a:xfrm>
            <a:off x="5003261" y="2668621"/>
            <a:ext cx="389106" cy="393892"/>
          </a:xfrm>
          <a:prstGeom prst="smileyFac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Interventions</a:t>
            </a:r>
            <a:endParaRPr lang="en-US" dirty="0"/>
          </a:p>
        </p:txBody>
      </p:sp>
      <p:sp>
        <p:nvSpPr>
          <p:cNvPr id="4" name="Slide Number Placeholder 3"/>
          <p:cNvSpPr>
            <a:spLocks noGrp="1"/>
          </p:cNvSpPr>
          <p:nvPr>
            <p:ph type="sldNum" sz="quarter" idx="12"/>
          </p:nvPr>
        </p:nvSpPr>
        <p:spPr/>
        <p:txBody>
          <a:bodyPr/>
          <a:lstStyle/>
          <a:p>
            <a:fld id="{64CE9DF7-CE4D-4076-9617-6C699034075F}" type="slidenum">
              <a:rPr lang="en-US" smtClean="0"/>
              <a:pPr/>
              <a:t>58</a:t>
            </a:fld>
            <a:endParaRPr lang="en-US" dirty="0"/>
          </a:p>
        </p:txBody>
      </p:sp>
      <p:sp>
        <p:nvSpPr>
          <p:cNvPr id="5" name="Rectangle 4"/>
          <p:cNvSpPr/>
          <p:nvPr/>
        </p:nvSpPr>
        <p:spPr>
          <a:xfrm>
            <a:off x="842523" y="2779849"/>
            <a:ext cx="7945877" cy="33074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17123" y="2818759"/>
            <a:ext cx="7945877" cy="3307404"/>
          </a:xfrm>
          <a:prstGeom prst="line">
            <a:avLst/>
          </a:prstGeom>
          <a:ln w="25400">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17123" y="2315183"/>
            <a:ext cx="1867711" cy="584775"/>
          </a:xfrm>
          <a:prstGeom prst="rect">
            <a:avLst/>
          </a:prstGeom>
          <a:noFill/>
        </p:spPr>
        <p:txBody>
          <a:bodyPr wrap="square" rtlCol="0">
            <a:spAutoFit/>
          </a:bodyPr>
          <a:lstStyle/>
          <a:p>
            <a:r>
              <a:rPr lang="en-US" sz="3200" dirty="0" smtClean="0"/>
              <a:t>Primary </a:t>
            </a:r>
            <a:endParaRPr lang="en-US" sz="3200" dirty="0"/>
          </a:p>
        </p:txBody>
      </p:sp>
      <p:sp>
        <p:nvSpPr>
          <p:cNvPr id="8" name="TextBox 7"/>
          <p:cNvSpPr txBox="1"/>
          <p:nvPr/>
        </p:nvSpPr>
        <p:spPr>
          <a:xfrm>
            <a:off x="5116749" y="2233984"/>
            <a:ext cx="2101174" cy="584775"/>
          </a:xfrm>
          <a:prstGeom prst="rect">
            <a:avLst/>
          </a:prstGeom>
          <a:noFill/>
        </p:spPr>
        <p:txBody>
          <a:bodyPr wrap="square" rtlCol="0">
            <a:spAutoFit/>
          </a:bodyPr>
          <a:lstStyle/>
          <a:p>
            <a:r>
              <a:rPr lang="en-US" sz="3200" dirty="0" smtClean="0"/>
              <a:t>Secondary </a:t>
            </a:r>
            <a:endParaRPr lang="en-US" sz="3200" dirty="0"/>
          </a:p>
        </p:txBody>
      </p:sp>
      <p:sp>
        <p:nvSpPr>
          <p:cNvPr id="9" name="TextBox 8"/>
          <p:cNvSpPr txBox="1"/>
          <p:nvPr/>
        </p:nvSpPr>
        <p:spPr>
          <a:xfrm>
            <a:off x="7256834" y="2233984"/>
            <a:ext cx="1560141" cy="584775"/>
          </a:xfrm>
          <a:prstGeom prst="rect">
            <a:avLst/>
          </a:prstGeom>
          <a:noFill/>
        </p:spPr>
        <p:txBody>
          <a:bodyPr wrap="square" rtlCol="0">
            <a:spAutoFit/>
          </a:bodyPr>
          <a:lstStyle/>
          <a:p>
            <a:r>
              <a:rPr lang="en-US" sz="3200" dirty="0" smtClean="0"/>
              <a:t>Tertiary </a:t>
            </a:r>
            <a:endParaRPr lang="en-US" sz="3200" dirty="0"/>
          </a:p>
        </p:txBody>
      </p:sp>
      <p:sp>
        <p:nvSpPr>
          <p:cNvPr id="13" name="TextBox 12"/>
          <p:cNvSpPr txBox="1"/>
          <p:nvPr/>
        </p:nvSpPr>
        <p:spPr>
          <a:xfrm>
            <a:off x="817123" y="3300067"/>
            <a:ext cx="2937754" cy="2677656"/>
          </a:xfrm>
          <a:prstGeom prst="rect">
            <a:avLst/>
          </a:prstGeom>
          <a:noFill/>
        </p:spPr>
        <p:txBody>
          <a:bodyPr wrap="square" rtlCol="0">
            <a:spAutoFit/>
          </a:bodyPr>
          <a:lstStyle/>
          <a:p>
            <a:pPr>
              <a:buFont typeface="Arial" pitchFamily="34" charset="0"/>
              <a:buChar char="•"/>
            </a:pPr>
            <a:r>
              <a:rPr lang="en-US" sz="2400" dirty="0" smtClean="0"/>
              <a:t>PBIS</a:t>
            </a:r>
          </a:p>
          <a:p>
            <a:pPr>
              <a:buFont typeface="Arial" pitchFamily="34" charset="0"/>
              <a:buChar char="•"/>
            </a:pPr>
            <a:r>
              <a:rPr lang="en-US" sz="2400" dirty="0" smtClean="0"/>
              <a:t>Nurtured Heart</a:t>
            </a:r>
          </a:p>
          <a:p>
            <a:pPr>
              <a:buFont typeface="Arial" pitchFamily="34" charset="0"/>
              <a:buChar char="•"/>
            </a:pPr>
            <a:r>
              <a:rPr lang="en-US" sz="2400" dirty="0" smtClean="0"/>
              <a:t>Response to Intervention</a:t>
            </a:r>
          </a:p>
          <a:p>
            <a:pPr>
              <a:buFont typeface="Arial" pitchFamily="34" charset="0"/>
              <a:buChar char="•"/>
            </a:pPr>
            <a:r>
              <a:rPr lang="en-US" sz="2400" dirty="0" smtClean="0"/>
              <a:t>BTSA</a:t>
            </a:r>
          </a:p>
          <a:p>
            <a:pPr>
              <a:buFont typeface="Arial" pitchFamily="34" charset="0"/>
              <a:buChar char="•"/>
            </a:pPr>
            <a:r>
              <a:rPr lang="en-US" sz="2400" dirty="0" smtClean="0"/>
              <a:t>School Safety Plans</a:t>
            </a:r>
          </a:p>
          <a:p>
            <a:pPr>
              <a:buFont typeface="Arial" pitchFamily="34" charset="0"/>
              <a:buChar char="•"/>
            </a:pPr>
            <a:r>
              <a:rPr lang="en-US" sz="2400" dirty="0" smtClean="0"/>
              <a:t>Bullying Prevention</a:t>
            </a:r>
            <a:endParaRPr lang="en-US" sz="2400" dirty="0"/>
          </a:p>
        </p:txBody>
      </p:sp>
      <p:sp>
        <p:nvSpPr>
          <p:cNvPr id="14" name="TextBox 13"/>
          <p:cNvSpPr txBox="1"/>
          <p:nvPr/>
        </p:nvSpPr>
        <p:spPr>
          <a:xfrm>
            <a:off x="5372909" y="3409597"/>
            <a:ext cx="1845014" cy="2677656"/>
          </a:xfrm>
          <a:prstGeom prst="rect">
            <a:avLst/>
          </a:prstGeom>
          <a:noFill/>
        </p:spPr>
        <p:txBody>
          <a:bodyPr wrap="square" rtlCol="0">
            <a:spAutoFit/>
          </a:bodyPr>
          <a:lstStyle/>
          <a:p>
            <a:pPr>
              <a:buFont typeface="Arial" pitchFamily="34" charset="0"/>
              <a:buChar char="•"/>
            </a:pPr>
            <a:r>
              <a:rPr lang="en-US" sz="2400" dirty="0" smtClean="0"/>
              <a:t>FST</a:t>
            </a:r>
          </a:p>
          <a:p>
            <a:pPr>
              <a:buFont typeface="Arial" pitchFamily="34" charset="0"/>
              <a:buChar char="•"/>
            </a:pPr>
            <a:r>
              <a:rPr lang="en-US" sz="2400" dirty="0" smtClean="0"/>
              <a:t>SST</a:t>
            </a:r>
          </a:p>
          <a:p>
            <a:pPr>
              <a:buFont typeface="Arial" pitchFamily="34" charset="0"/>
              <a:buChar char="•"/>
            </a:pPr>
            <a:r>
              <a:rPr lang="en-US" sz="2400" dirty="0" smtClean="0"/>
              <a:t>SART</a:t>
            </a:r>
          </a:p>
          <a:p>
            <a:pPr>
              <a:buFont typeface="Arial" pitchFamily="34" charset="0"/>
              <a:buChar char="•"/>
            </a:pPr>
            <a:r>
              <a:rPr lang="en-US" sz="2400" dirty="0" smtClean="0"/>
              <a:t>PLC</a:t>
            </a:r>
          </a:p>
          <a:p>
            <a:pPr>
              <a:buFont typeface="Arial" pitchFamily="34" charset="0"/>
              <a:buChar char="•"/>
            </a:pPr>
            <a:r>
              <a:rPr lang="en-US" sz="2400" dirty="0" smtClean="0"/>
              <a:t>504</a:t>
            </a:r>
          </a:p>
          <a:p>
            <a:pPr>
              <a:buFont typeface="Arial" pitchFamily="34" charset="0"/>
              <a:buChar char="•"/>
            </a:pPr>
            <a:r>
              <a:rPr lang="en-US" sz="2400" dirty="0" smtClean="0"/>
              <a:t>Healthy Start</a:t>
            </a:r>
            <a:endParaRPr lang="en-US" sz="2400" dirty="0"/>
          </a:p>
        </p:txBody>
      </p:sp>
      <p:sp>
        <p:nvSpPr>
          <p:cNvPr id="15" name="Rectangle 14"/>
          <p:cNvSpPr/>
          <p:nvPr/>
        </p:nvSpPr>
        <p:spPr>
          <a:xfrm>
            <a:off x="1484104" y="355600"/>
            <a:ext cx="6487077" cy="1107996"/>
          </a:xfrm>
          <a:prstGeom prst="rect">
            <a:avLst/>
          </a:prstGeom>
          <a:solidFill>
            <a:schemeClr val="bg1">
              <a:lumMod val="85000"/>
            </a:schemeClr>
          </a:solid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Creating </a:t>
            </a: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SAFETY</a:t>
            </a:r>
            <a:endPar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TextBox 15"/>
          <p:cNvSpPr txBox="1"/>
          <p:nvPr/>
        </p:nvSpPr>
        <p:spPr>
          <a:xfrm>
            <a:off x="381000" y="1651973"/>
            <a:ext cx="8762999" cy="1569660"/>
          </a:xfrm>
          <a:prstGeom prst="rect">
            <a:avLst/>
          </a:prstGeom>
          <a:solidFill>
            <a:schemeClr val="accent1">
              <a:lumMod val="75000"/>
            </a:schemeClr>
          </a:solidFill>
        </p:spPr>
        <p:txBody>
          <a:bodyPr wrap="square" rtlCol="0">
            <a:spAutoFit/>
          </a:bodyPr>
          <a:lstStyle/>
          <a:p>
            <a:r>
              <a:rPr lang="en-US" sz="4800" dirty="0" smtClean="0"/>
              <a:t>Positive, Consistent, Predictable</a:t>
            </a:r>
          </a:p>
          <a:p>
            <a:pPr>
              <a:buFont typeface="Arial" pitchFamily="34" charset="0"/>
              <a:buChar char="•"/>
            </a:pPr>
            <a:endParaRPr lang="en-US" sz="4800" dirty="0" smtClean="0"/>
          </a:p>
        </p:txBody>
      </p:sp>
      <p:sp>
        <p:nvSpPr>
          <p:cNvPr id="17" name="TextBox 16"/>
          <p:cNvSpPr txBox="1"/>
          <p:nvPr/>
        </p:nvSpPr>
        <p:spPr>
          <a:xfrm>
            <a:off x="6917986" y="3544799"/>
            <a:ext cx="1845014" cy="1200329"/>
          </a:xfrm>
          <a:prstGeom prst="rect">
            <a:avLst/>
          </a:prstGeom>
          <a:noFill/>
        </p:spPr>
        <p:txBody>
          <a:bodyPr wrap="square" rtlCol="0">
            <a:spAutoFit/>
          </a:bodyPr>
          <a:lstStyle/>
          <a:p>
            <a:pPr>
              <a:buFont typeface="Arial" pitchFamily="34" charset="0"/>
              <a:buChar char="•"/>
            </a:pPr>
            <a:r>
              <a:rPr lang="en-US" sz="2400" dirty="0" smtClean="0"/>
              <a:t>ED</a:t>
            </a:r>
          </a:p>
          <a:p>
            <a:pPr>
              <a:buFont typeface="Arial" pitchFamily="34" charset="0"/>
              <a:buChar char="•"/>
            </a:pPr>
            <a:r>
              <a:rPr lang="en-US" sz="2400" dirty="0" smtClean="0"/>
              <a:t>SDC</a:t>
            </a:r>
          </a:p>
          <a:p>
            <a:pPr>
              <a:buFont typeface="Arial" pitchFamily="34" charset="0"/>
              <a:buChar char="•"/>
            </a:pPr>
            <a:r>
              <a:rPr lang="en-US" sz="2400" dirty="0" smtClean="0"/>
              <a:t>Residential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bg/>
                                          </p:spTgt>
                                        </p:tgtEl>
                                        <p:attrNameLst>
                                          <p:attrName>style.visibility</p:attrName>
                                        </p:attrNameLst>
                                      </p:cBhvr>
                                      <p:to>
                                        <p:strVal val="visible"/>
                                      </p:to>
                                    </p:set>
                                    <p:anim calcmode="lin" valueType="num">
                                      <p:cBhvr additive="base">
                                        <p:cTn id="15"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6"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40038"/>
            <a:ext cx="8407400" cy="2244725"/>
          </a:xfrm>
        </p:spPr>
        <p:txBody>
          <a:bodyPr/>
          <a:lstStyle/>
          <a:p>
            <a:pPr marL="45720" indent="0" algn="ctr" eaLnBrk="1" fontAlgn="auto" hangingPunct="1">
              <a:spcAft>
                <a:spcPts val="0"/>
              </a:spcAft>
              <a:buFont typeface="Wingdings 2" pitchFamily="18" charset="2"/>
              <a:buNone/>
              <a:defRPr/>
            </a:pPr>
            <a:r>
              <a:rPr lang="en-US" sz="2800" dirty="0">
                <a:ea typeface="+mn-ea"/>
                <a:cs typeface="+mn-cs"/>
              </a:rPr>
              <a:t>The goal of Module III is to help teachers</a:t>
            </a:r>
            <a:r>
              <a:rPr lang="en-US" sz="2800" dirty="0" smtClean="0">
                <a:ea typeface="+mn-ea"/>
                <a:cs typeface="+mn-cs"/>
              </a:rPr>
              <a:t> and other school staff break </a:t>
            </a:r>
            <a:r>
              <a:rPr lang="en-US" sz="2800" dirty="0">
                <a:ea typeface="+mn-ea"/>
                <a:cs typeface="+mn-cs"/>
              </a:rPr>
              <a:t>down barriers to learning by formulating a plan to assist students with mental health needs.</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GOAL</a:t>
            </a:r>
            <a:endParaRPr lang="en-US"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III-B</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800" y="2667000"/>
            <a:ext cx="8128000" cy="3594099"/>
          </a:xfrm>
        </p:spPr>
        <p:txBody>
          <a:bodyPr/>
          <a:lstStyle/>
          <a:p>
            <a:pPr marL="274320" eaLnBrk="1" fontAlgn="auto" hangingPunct="1">
              <a:spcAft>
                <a:spcPts val="0"/>
              </a:spcAft>
              <a:defRPr/>
            </a:pPr>
            <a:r>
              <a:rPr lang="en-US" sz="2400" dirty="0">
                <a:ea typeface="+mn-ea"/>
                <a:cs typeface="+mn-cs"/>
              </a:rPr>
              <a:t>The overall purpose of the training is to help eliminate barriers to learning by understanding and addressing mental health issues in the school environment.</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Overall Purpose of Training</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I-C</a:t>
            </a:r>
            <a:endParaRPr lang="en-US" sz="1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68501"/>
            <a:ext cx="8407400" cy="4521200"/>
          </a:xfrm>
        </p:spPr>
        <p:txBody>
          <a:bodyPr>
            <a:normAutofit/>
          </a:bodyPr>
          <a:lstStyle/>
          <a:p>
            <a:pPr marL="274320" eaLnBrk="1" fontAlgn="auto" hangingPunct="1">
              <a:spcAft>
                <a:spcPts val="0"/>
              </a:spcAft>
              <a:defRPr/>
            </a:pPr>
            <a:r>
              <a:rPr lang="en-US" sz="2400" dirty="0">
                <a:ea typeface="+mn-ea"/>
                <a:cs typeface="+mn-cs"/>
              </a:rPr>
              <a:t>Know a number of internal resources and external partnerships available to support teachers, students, and </a:t>
            </a:r>
            <a:r>
              <a:rPr lang="en-US" sz="2400" dirty="0" smtClean="0">
                <a:ea typeface="+mn-ea"/>
                <a:cs typeface="+mn-cs"/>
              </a:rPr>
              <a:t>families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Understand how to access those resources and </a:t>
            </a:r>
            <a:r>
              <a:rPr lang="en-US" sz="2400" dirty="0" smtClean="0">
                <a:ea typeface="+mn-ea"/>
                <a:cs typeface="+mn-cs"/>
              </a:rPr>
              <a:t>partnerships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Learn the elements of a successful action plan to help students with mental health </a:t>
            </a:r>
            <a:r>
              <a:rPr lang="en-US" sz="2400" dirty="0" smtClean="0">
                <a:ea typeface="+mn-ea"/>
                <a:cs typeface="+mn-cs"/>
              </a:rPr>
              <a:t>needs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Know the appropriate limits of educators' roles with regard to outside involvement and confidentiality</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Objectives</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III-C</a:t>
            </a:r>
            <a:endParaRPr lang="en-US" sz="1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599" y="1943101"/>
            <a:ext cx="8334375" cy="4000500"/>
          </a:xfrm>
        </p:spPr>
        <p:txBody>
          <a:bodyPr/>
          <a:lstStyle/>
          <a:p>
            <a:pPr marL="45720" indent="0" eaLnBrk="1" fontAlgn="auto" hangingPunct="1">
              <a:spcAft>
                <a:spcPts val="0"/>
              </a:spcAft>
              <a:buFont typeface="Wingdings 2" pitchFamily="18" charset="2"/>
              <a:buNone/>
              <a:defRPr/>
            </a:pPr>
            <a:r>
              <a:rPr lang="en-US" sz="2400" dirty="0">
                <a:ea typeface="+mn-ea"/>
                <a:cs typeface="+mn-cs"/>
              </a:rPr>
              <a:t>An action plan is a way to direct your behavior and problem-solve with individual students. Every action plan is unique to the individual needs of the student and the resources available.</a:t>
            </a:r>
          </a:p>
          <a:p>
            <a:pPr marL="45720" indent="0" eaLnBrk="1" fontAlgn="auto" hangingPunct="1">
              <a:spcAft>
                <a:spcPts val="0"/>
              </a:spcAft>
              <a:buFont typeface="Wingdings 2" pitchFamily="18" charset="2"/>
              <a:buNone/>
              <a:defRPr/>
            </a:pPr>
            <a:endParaRPr lang="en-US" sz="1800" b="1" dirty="0" smtClean="0">
              <a:ea typeface="+mn-ea"/>
              <a:cs typeface="+mn-cs"/>
            </a:endParaRPr>
          </a:p>
          <a:p>
            <a:pPr marL="45720" indent="0" eaLnBrk="1" fontAlgn="auto" hangingPunct="1">
              <a:spcAft>
                <a:spcPts val="0"/>
              </a:spcAft>
              <a:buFont typeface="Wingdings 2" pitchFamily="18" charset="2"/>
              <a:buNone/>
              <a:defRPr/>
            </a:pPr>
            <a:r>
              <a:rPr lang="en-US" sz="2400" b="1" dirty="0" smtClean="0">
                <a:ea typeface="+mn-ea"/>
                <a:cs typeface="+mn-cs"/>
              </a:rPr>
              <a:t>The </a:t>
            </a:r>
            <a:r>
              <a:rPr lang="en-US" sz="2400" b="1" dirty="0">
                <a:ea typeface="+mn-ea"/>
                <a:cs typeface="+mn-cs"/>
              </a:rPr>
              <a:t>basic stages of an action plan include:</a:t>
            </a:r>
            <a:endParaRPr lang="en-US" sz="2400" dirty="0">
              <a:ea typeface="+mn-ea"/>
              <a:cs typeface="+mn-cs"/>
            </a:endParaRPr>
          </a:p>
          <a:p>
            <a:pPr marL="274320" eaLnBrk="1" fontAlgn="auto" hangingPunct="1">
              <a:spcAft>
                <a:spcPts val="0"/>
              </a:spcAft>
              <a:defRPr/>
            </a:pPr>
            <a:r>
              <a:rPr lang="en-US" dirty="0">
                <a:ea typeface="+mn-ea"/>
                <a:cs typeface="+mn-cs"/>
              </a:rPr>
              <a:t>Stage I: Know your resources</a:t>
            </a:r>
          </a:p>
          <a:p>
            <a:pPr marL="274320" eaLnBrk="1" fontAlgn="auto" hangingPunct="1">
              <a:spcAft>
                <a:spcPts val="0"/>
              </a:spcAft>
              <a:defRPr/>
            </a:pPr>
            <a:r>
              <a:rPr lang="en-US" dirty="0">
                <a:ea typeface="+mn-ea"/>
                <a:cs typeface="+mn-cs"/>
              </a:rPr>
              <a:t>Stage II: Voice your concern/ask for help</a:t>
            </a:r>
          </a:p>
          <a:p>
            <a:pPr marL="274320" eaLnBrk="1" fontAlgn="auto" hangingPunct="1">
              <a:spcAft>
                <a:spcPts val="0"/>
              </a:spcAft>
              <a:defRPr/>
            </a:pPr>
            <a:r>
              <a:rPr lang="en-US" dirty="0">
                <a:ea typeface="+mn-ea"/>
                <a:cs typeface="+mn-cs"/>
              </a:rPr>
              <a:t>Stage III: Follow up</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Action Plan</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III-D</a:t>
            </a:r>
            <a:endParaRPr lang="en-US" sz="1400" dirty="0"/>
          </a:p>
        </p:txBody>
      </p:sp>
      <p:sp>
        <p:nvSpPr>
          <p:cNvPr id="6" name="TextBox 5"/>
          <p:cNvSpPr txBox="1"/>
          <p:nvPr/>
        </p:nvSpPr>
        <p:spPr>
          <a:xfrm>
            <a:off x="965200" y="5689600"/>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dirty="0" smtClean="0">
                <a:solidFill>
                  <a:schemeClr val="tx2"/>
                </a:solidFill>
              </a:rPr>
              <a:t>Handout III-</a:t>
            </a:r>
            <a:r>
              <a:rPr lang="en-US" sz="2200" dirty="0">
                <a:solidFill>
                  <a:schemeClr val="tx2"/>
                </a:solidFill>
              </a:rPr>
              <a:t>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786063"/>
            <a:ext cx="8407400" cy="4406900"/>
          </a:xfrm>
        </p:spPr>
        <p:txBody>
          <a:bodyPr>
            <a:normAutofit/>
          </a:bodyPr>
          <a:lstStyle/>
          <a:p>
            <a:pPr marL="44450" indent="0" algn="ctr">
              <a:buNone/>
            </a:pPr>
            <a:r>
              <a:rPr lang="en-US" sz="3000" dirty="0" smtClean="0"/>
              <a:t>Small Group Discussion</a:t>
            </a:r>
          </a:p>
          <a:p>
            <a:pPr marL="44450" indent="0" algn="ctr">
              <a:buNone/>
            </a:pPr>
            <a:endParaRPr lang="en-US" sz="2400" dirty="0"/>
          </a:p>
          <a:p>
            <a:pPr marL="44450" indent="0" algn="ctr">
              <a:buNone/>
            </a:pPr>
            <a:r>
              <a:rPr lang="en-US" sz="2400" dirty="0" smtClean="0"/>
              <a:t>Handout III-B &amp; III-C</a:t>
            </a:r>
            <a:endParaRPr lang="en-US" sz="2400" dirty="0"/>
          </a:p>
        </p:txBody>
      </p:sp>
      <p:sp>
        <p:nvSpPr>
          <p:cNvPr id="3" name="Title 2"/>
          <p:cNvSpPr>
            <a:spLocks noGrp="1"/>
          </p:cNvSpPr>
          <p:nvPr>
            <p:ph type="title"/>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r>
              <a:rPr lang="en-US" sz="1400" dirty="0" smtClean="0"/>
              <a:t>III-E</a:t>
            </a:r>
            <a:endParaRPr lang="en-US" sz="1400" dirty="0"/>
          </a:p>
        </p:txBody>
      </p:sp>
    </p:spTree>
    <p:extLst>
      <p:ext uri="{BB962C8B-B14F-4D97-AF65-F5344CB8AC3E}">
        <p14:creationId xmlns:p14="http://schemas.microsoft.com/office/powerpoint/2010/main" val="10691981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59063"/>
            <a:ext cx="8407400" cy="4406900"/>
          </a:xfrm>
        </p:spPr>
        <p:txBody>
          <a:bodyPr>
            <a:normAutofit/>
          </a:bodyPr>
          <a:lstStyle/>
          <a:p>
            <a:pPr marL="44450" indent="0" algn="ctr">
              <a:buNone/>
            </a:pPr>
            <a:r>
              <a:rPr lang="en-US" sz="3000" dirty="0" smtClean="0"/>
              <a:t>Juanita’s Story</a:t>
            </a:r>
          </a:p>
          <a:p>
            <a:pPr marL="44450" indent="0" algn="ctr">
              <a:buNone/>
            </a:pPr>
            <a:endParaRPr lang="en-US" sz="1800" dirty="0"/>
          </a:p>
          <a:p>
            <a:pPr marL="44450" indent="0" algn="ctr">
              <a:buNone/>
            </a:pPr>
            <a:r>
              <a:rPr lang="en-US" sz="2400" dirty="0" smtClean="0"/>
              <a:t>Handout III-D, part I</a:t>
            </a:r>
            <a:endParaRPr lang="en-US" sz="24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III-F</a:t>
            </a:r>
            <a:endParaRPr lang="en-US" sz="1400" dirty="0"/>
          </a:p>
        </p:txBody>
      </p:sp>
    </p:spTree>
    <p:extLst>
      <p:ext uri="{BB962C8B-B14F-4D97-AF65-F5344CB8AC3E}">
        <p14:creationId xmlns:p14="http://schemas.microsoft.com/office/powerpoint/2010/main" val="3135965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33663"/>
            <a:ext cx="8407400" cy="4406900"/>
          </a:xfrm>
        </p:spPr>
        <p:txBody>
          <a:bodyPr/>
          <a:lstStyle/>
          <a:p>
            <a:pPr marL="44450" indent="0" algn="ctr">
              <a:buNone/>
            </a:pPr>
            <a:r>
              <a:rPr lang="en-US" sz="3000" dirty="0"/>
              <a:t>Juanita’s Story</a:t>
            </a:r>
          </a:p>
          <a:p>
            <a:pPr marL="44450" indent="0" algn="ctr">
              <a:buNone/>
            </a:pPr>
            <a:endParaRPr lang="en-US" sz="1800" dirty="0"/>
          </a:p>
          <a:p>
            <a:pPr marL="44450" indent="0" algn="ctr">
              <a:buNone/>
            </a:pPr>
            <a:r>
              <a:rPr lang="en-US" sz="2400" dirty="0"/>
              <a:t>Handout III-D, part </a:t>
            </a:r>
            <a:r>
              <a:rPr lang="en-US" sz="2400" dirty="0" smtClean="0"/>
              <a:t>II</a:t>
            </a:r>
            <a:endParaRPr lang="en-US" sz="2400" dirty="0"/>
          </a:p>
          <a:p>
            <a:pPr marL="44450" indent="0">
              <a:buNone/>
            </a:pPr>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III-G</a:t>
            </a:r>
            <a:endParaRPr lang="en-US" sz="1400" dirty="0"/>
          </a:p>
        </p:txBody>
      </p:sp>
    </p:spTree>
    <p:extLst>
      <p:ext uri="{BB962C8B-B14F-4D97-AF65-F5344CB8AC3E}">
        <p14:creationId xmlns:p14="http://schemas.microsoft.com/office/powerpoint/2010/main" val="2492918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60601"/>
            <a:ext cx="8407400" cy="4000500"/>
          </a:xfrm>
        </p:spPr>
        <p:txBody>
          <a:bodyPr>
            <a:normAutofit lnSpcReduction="10000"/>
          </a:bodyPr>
          <a:lstStyle/>
          <a:p>
            <a:pPr marL="274320" eaLnBrk="1" fontAlgn="auto" hangingPunct="1">
              <a:spcAft>
                <a:spcPts val="0"/>
              </a:spcAft>
              <a:defRPr/>
            </a:pPr>
            <a:r>
              <a:rPr lang="en-US" sz="2400" dirty="0">
                <a:ea typeface="+mn-ea"/>
                <a:cs typeface="+mn-cs"/>
              </a:rPr>
              <a:t>The purpose of confidentiality is to honor an individual's right to privacy and to show respect for the vulnerability that underlies the process of sharing private information</a:t>
            </a:r>
            <a:r>
              <a:rPr lang="en-US" sz="2400" dirty="0" smtClean="0">
                <a:ea typeface="+mn-ea"/>
                <a:cs typeface="+mn-cs"/>
              </a:rPr>
              <a:t>.</a:t>
            </a:r>
          </a:p>
          <a:p>
            <a:pPr marL="45720" indent="0" eaLnBrk="1" fontAlgn="auto" hangingPunct="1">
              <a:spcAft>
                <a:spcPts val="0"/>
              </a:spcAft>
              <a:buFont typeface="Wingdings 2" pitchFamily="18" charset="2"/>
              <a:buNone/>
              <a:defRPr/>
            </a:pPr>
            <a:endParaRPr lang="en-US" sz="2400" dirty="0">
              <a:ea typeface="+mn-ea"/>
              <a:cs typeface="+mn-cs"/>
            </a:endParaRPr>
          </a:p>
          <a:p>
            <a:pPr marL="274320" eaLnBrk="1" fontAlgn="auto" hangingPunct="1">
              <a:spcAft>
                <a:spcPts val="0"/>
              </a:spcAft>
              <a:defRPr/>
            </a:pPr>
            <a:r>
              <a:rPr lang="en-US" sz="2400" dirty="0">
                <a:ea typeface="+mn-ea"/>
                <a:cs typeface="+mn-cs"/>
              </a:rPr>
              <a:t>RULE: When in doubt, treat information as if it is confidential unless the information violates the limits of confidentiality.</a:t>
            </a:r>
          </a:p>
          <a:p>
            <a:pPr marL="45720" indent="0" eaLnBrk="1" fontAlgn="auto" hangingPunct="1">
              <a:spcAft>
                <a:spcPts val="0"/>
              </a:spcAft>
              <a:buNone/>
              <a:defRPr/>
            </a:pPr>
            <a:endParaRPr lang="en-US" sz="2400" dirty="0" smtClean="0">
              <a:ea typeface="+mn-ea"/>
              <a:cs typeface="+mn-cs"/>
            </a:endParaRPr>
          </a:p>
          <a:p>
            <a:pPr marL="45720" indent="0" algn="ctr" eaLnBrk="1" fontAlgn="auto" hangingPunct="1">
              <a:spcAft>
                <a:spcPts val="0"/>
              </a:spcAft>
              <a:buFont typeface="Wingdings 2" pitchFamily="18" charset="2"/>
              <a:buNone/>
              <a:defRPr/>
            </a:pPr>
            <a:r>
              <a:rPr lang="en-US" sz="2400" b="1" dirty="0">
                <a:ea typeface="+mn-ea"/>
                <a:cs typeface="+mn-cs"/>
              </a:rPr>
              <a:t>SAFETY PRECEDES PRIVACY.</a:t>
            </a:r>
            <a:endParaRPr lang="en-US" sz="2400" dirty="0">
              <a:ea typeface="+mn-ea"/>
              <a:cs typeface="+mn-cs"/>
            </a:endParaRP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Confidentiality</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III-H</a:t>
            </a:r>
            <a:endParaRPr lang="en-US" sz="1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575" y="1978026"/>
            <a:ext cx="8407400" cy="4406900"/>
          </a:xfrm>
        </p:spPr>
        <p:txBody>
          <a:bodyPr>
            <a:normAutofit/>
          </a:bodyPr>
          <a:lstStyle/>
          <a:p>
            <a:pPr marL="45720" indent="0" eaLnBrk="1" fontAlgn="auto" hangingPunct="1">
              <a:spcAft>
                <a:spcPts val="0"/>
              </a:spcAft>
              <a:buNone/>
              <a:defRPr/>
            </a:pPr>
            <a:r>
              <a:rPr lang="en-US" sz="2200" dirty="0" smtClean="0"/>
              <a:t>Objectives:</a:t>
            </a:r>
          </a:p>
          <a:p>
            <a:pPr marL="45720" indent="0" eaLnBrk="1" fontAlgn="auto" hangingPunct="1">
              <a:spcAft>
                <a:spcPts val="0"/>
              </a:spcAft>
              <a:buNone/>
              <a:defRPr/>
            </a:pPr>
            <a:endParaRPr lang="en-US" sz="1000" dirty="0" smtClean="0"/>
          </a:p>
          <a:p>
            <a:pPr marL="274320" eaLnBrk="1" fontAlgn="auto" hangingPunct="1">
              <a:spcAft>
                <a:spcPts val="0"/>
              </a:spcAft>
              <a:defRPr/>
            </a:pPr>
            <a:r>
              <a:rPr lang="en-US" sz="2200" dirty="0" smtClean="0"/>
              <a:t>Know </a:t>
            </a:r>
            <a:r>
              <a:rPr lang="en-US" sz="2200" dirty="0"/>
              <a:t>a number of internal resources and external partnerships available to support teachers, students, and </a:t>
            </a:r>
            <a:r>
              <a:rPr lang="en-US" sz="2200" dirty="0" smtClean="0"/>
              <a:t>families</a:t>
            </a:r>
          </a:p>
          <a:p>
            <a:pPr marL="274320" eaLnBrk="1" fontAlgn="auto" hangingPunct="1">
              <a:spcAft>
                <a:spcPts val="0"/>
              </a:spcAft>
              <a:defRPr/>
            </a:pPr>
            <a:endParaRPr lang="en-US" sz="400" dirty="0"/>
          </a:p>
          <a:p>
            <a:pPr marL="274320" eaLnBrk="1" fontAlgn="auto" hangingPunct="1">
              <a:spcAft>
                <a:spcPts val="0"/>
              </a:spcAft>
              <a:defRPr/>
            </a:pPr>
            <a:r>
              <a:rPr lang="en-US" sz="2200" dirty="0"/>
              <a:t>Understand how to access those resources and </a:t>
            </a:r>
            <a:r>
              <a:rPr lang="en-US" sz="2200" dirty="0" smtClean="0"/>
              <a:t>partnerships</a:t>
            </a:r>
          </a:p>
          <a:p>
            <a:pPr marL="274320" eaLnBrk="1" fontAlgn="auto" hangingPunct="1">
              <a:spcAft>
                <a:spcPts val="0"/>
              </a:spcAft>
              <a:defRPr/>
            </a:pPr>
            <a:endParaRPr lang="en-US" sz="400" dirty="0"/>
          </a:p>
          <a:p>
            <a:pPr marL="274320" eaLnBrk="1" fontAlgn="auto" hangingPunct="1">
              <a:spcAft>
                <a:spcPts val="0"/>
              </a:spcAft>
              <a:defRPr/>
            </a:pPr>
            <a:r>
              <a:rPr lang="en-US" sz="2200" dirty="0"/>
              <a:t>Learn the elements of a successful action plan to help students with mental health </a:t>
            </a:r>
            <a:r>
              <a:rPr lang="en-US" sz="2200" dirty="0" smtClean="0"/>
              <a:t>needs</a:t>
            </a:r>
          </a:p>
          <a:p>
            <a:pPr marL="274320" eaLnBrk="1" fontAlgn="auto" hangingPunct="1">
              <a:spcAft>
                <a:spcPts val="0"/>
              </a:spcAft>
              <a:defRPr/>
            </a:pPr>
            <a:endParaRPr lang="en-US" sz="400" dirty="0"/>
          </a:p>
          <a:p>
            <a:pPr marL="274320" eaLnBrk="1" fontAlgn="auto" hangingPunct="1">
              <a:spcAft>
                <a:spcPts val="0"/>
              </a:spcAft>
              <a:defRPr/>
            </a:pPr>
            <a:r>
              <a:rPr lang="en-US" sz="2200" dirty="0"/>
              <a:t>Know the appropriate limits of educators' roles with regard to outside involvement and confidentiality</a:t>
            </a:r>
          </a:p>
          <a:p>
            <a:endParaRPr lang="en-US" dirty="0"/>
          </a:p>
        </p:txBody>
      </p:sp>
      <p:sp>
        <p:nvSpPr>
          <p:cNvPr id="3" name="Title 2"/>
          <p:cNvSpPr>
            <a:spLocks noGrp="1"/>
          </p:cNvSpPr>
          <p:nvPr>
            <p:ph type="title"/>
          </p:nvPr>
        </p:nvSpPr>
        <p:spPr/>
        <p:txBody>
          <a:bodyPr/>
          <a:lstStyle/>
          <a:p>
            <a:r>
              <a:rPr lang="en-US" dirty="0" smtClean="0"/>
              <a:t>MODULE III REVIEW</a:t>
            </a:r>
            <a:endParaRPr lang="en-US" dirty="0"/>
          </a:p>
        </p:txBody>
      </p:sp>
      <p:sp>
        <p:nvSpPr>
          <p:cNvPr id="4" name="Slide Number Placeholder 3"/>
          <p:cNvSpPr>
            <a:spLocks noGrp="1"/>
          </p:cNvSpPr>
          <p:nvPr>
            <p:ph type="sldNum" sz="quarter" idx="12"/>
          </p:nvPr>
        </p:nvSpPr>
        <p:spPr/>
        <p:txBody>
          <a:bodyPr/>
          <a:lstStyle/>
          <a:p>
            <a:r>
              <a:rPr lang="en-US" sz="1400" dirty="0" smtClean="0"/>
              <a:t>III-I</a:t>
            </a:r>
            <a:endParaRPr lang="en-US" sz="1400" dirty="0"/>
          </a:p>
        </p:txBody>
      </p:sp>
    </p:spTree>
    <p:extLst>
      <p:ext uri="{BB962C8B-B14F-4D97-AF65-F5344CB8AC3E}">
        <p14:creationId xmlns:p14="http://schemas.microsoft.com/office/powerpoint/2010/main" val="3290303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451100"/>
            <a:ext cx="8407400" cy="4406900"/>
          </a:xfrm>
        </p:spPr>
        <p:txBody>
          <a:bodyPr/>
          <a:lstStyle/>
          <a:p>
            <a:r>
              <a:rPr lang="en-US" sz="2400" dirty="0"/>
              <a:t>Comments &amp; Questions</a:t>
            </a:r>
          </a:p>
          <a:p>
            <a:pPr marL="44450" indent="0">
              <a:buNone/>
            </a:pPr>
            <a:endParaRPr lang="en-US" sz="2400" dirty="0" smtClean="0"/>
          </a:p>
          <a:p>
            <a:endParaRPr lang="en-US" dirty="0"/>
          </a:p>
        </p:txBody>
      </p:sp>
      <p:sp>
        <p:nvSpPr>
          <p:cNvPr id="3" name="Title 2"/>
          <p:cNvSpPr>
            <a:spLocks noGrp="1"/>
          </p:cNvSpPr>
          <p:nvPr>
            <p:ph type="title"/>
          </p:nvPr>
        </p:nvSpPr>
        <p:spPr/>
        <p:txBody>
          <a:bodyPr/>
          <a:lstStyle/>
          <a:p>
            <a:r>
              <a:rPr lang="en-US" dirty="0" smtClean="0"/>
              <a:t>WRAPPING UP</a:t>
            </a:r>
            <a:endParaRPr lang="en-US" dirty="0"/>
          </a:p>
        </p:txBody>
      </p:sp>
      <p:sp>
        <p:nvSpPr>
          <p:cNvPr id="4" name="Slide Number Placeholder 3"/>
          <p:cNvSpPr>
            <a:spLocks noGrp="1"/>
          </p:cNvSpPr>
          <p:nvPr>
            <p:ph type="sldNum" sz="quarter" idx="12"/>
          </p:nvPr>
        </p:nvSpPr>
        <p:spPr/>
        <p:txBody>
          <a:bodyPr/>
          <a:lstStyle/>
          <a:p>
            <a:r>
              <a:rPr lang="en-US" sz="1400" dirty="0" smtClean="0"/>
              <a:t>III-J</a:t>
            </a:r>
            <a:endParaRPr lang="en-US" sz="1400" dirty="0"/>
          </a:p>
        </p:txBody>
      </p:sp>
    </p:spTree>
    <p:extLst>
      <p:ext uri="{BB962C8B-B14F-4D97-AF65-F5344CB8AC3E}">
        <p14:creationId xmlns:p14="http://schemas.microsoft.com/office/powerpoint/2010/main" val="1697224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747963"/>
            <a:ext cx="8407400" cy="4406900"/>
          </a:xfrm>
        </p:spPr>
        <p:txBody>
          <a:bodyPr>
            <a:normAutofit/>
          </a:bodyPr>
          <a:lstStyle/>
          <a:p>
            <a:pPr marL="44450" indent="0" algn="ctr">
              <a:buNone/>
            </a:pPr>
            <a:r>
              <a:rPr lang="en-US" sz="3200" dirty="0"/>
              <a:t>Module IV: </a:t>
            </a:r>
            <a:endParaRPr lang="en-US" sz="3200" dirty="0" smtClean="0"/>
          </a:p>
          <a:p>
            <a:pPr marL="44450" indent="0" algn="ctr">
              <a:buNone/>
            </a:pPr>
            <a:endParaRPr lang="en-US" sz="1000" dirty="0" smtClean="0"/>
          </a:p>
          <a:p>
            <a:pPr marL="44450" indent="0" algn="ctr">
              <a:buNone/>
            </a:pPr>
            <a:r>
              <a:rPr lang="en-US" sz="3200" dirty="0" smtClean="0"/>
              <a:t>Strategies </a:t>
            </a:r>
            <a:r>
              <a:rPr lang="en-US" sz="3200" dirty="0"/>
              <a:t>To Promote a</a:t>
            </a:r>
            <a:r>
              <a:rPr lang="en-US" sz="3200" dirty="0" smtClean="0"/>
              <a:t> Positive School-Wide and Classroom </a:t>
            </a:r>
            <a:r>
              <a:rPr lang="en-US" sz="3200" dirty="0"/>
              <a:t>Climate</a:t>
            </a:r>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IV-A</a:t>
            </a:r>
            <a:endParaRPr lang="en-US" sz="1400" dirty="0"/>
          </a:p>
        </p:txBody>
      </p:sp>
    </p:spTree>
    <p:extLst>
      <p:ext uri="{BB962C8B-B14F-4D97-AF65-F5344CB8AC3E}">
        <p14:creationId xmlns:p14="http://schemas.microsoft.com/office/powerpoint/2010/main" val="5385935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2732088"/>
            <a:ext cx="8242300" cy="2155825"/>
          </a:xfrm>
        </p:spPr>
        <p:txBody>
          <a:bodyPr>
            <a:normAutofit lnSpcReduction="10000"/>
          </a:bodyPr>
          <a:lstStyle/>
          <a:p>
            <a:pPr marL="45720" indent="0" algn="ctr" eaLnBrk="1" fontAlgn="auto" hangingPunct="1">
              <a:spcAft>
                <a:spcPts val="0"/>
              </a:spcAft>
              <a:buFont typeface="Wingdings 2" pitchFamily="18" charset="2"/>
              <a:buNone/>
              <a:defRPr/>
            </a:pPr>
            <a:r>
              <a:rPr lang="en-US" sz="2800" dirty="0">
                <a:ea typeface="+mn-ea"/>
                <a:cs typeface="+mn-cs"/>
              </a:rPr>
              <a:t>The goal of Module IV is to help increase awareness of strategies to create an accepting</a:t>
            </a:r>
            <a:r>
              <a:rPr lang="en-US" sz="2800" dirty="0" smtClean="0">
                <a:ea typeface="+mn-ea"/>
                <a:cs typeface="+mn-cs"/>
              </a:rPr>
              <a:t> school and classroom </a:t>
            </a:r>
            <a:r>
              <a:rPr lang="en-US" sz="2800" dirty="0">
                <a:ea typeface="+mn-ea"/>
                <a:cs typeface="+mn-cs"/>
              </a:rPr>
              <a:t>climate that promotes learning for all students, including those with mental health needs.</a:t>
            </a:r>
          </a:p>
          <a:p>
            <a:pPr marL="45720" indent="0" algn="ctr" eaLnBrk="1" fontAlgn="auto" hangingPunct="1">
              <a:spcAft>
                <a:spcPts val="0"/>
              </a:spcAft>
              <a:buFont typeface="Wingdings 2" pitchFamily="18" charset="2"/>
              <a:buNone/>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GOAL</a:t>
            </a:r>
            <a:endParaRPr lang="en-US"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IV-B</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910137"/>
          </a:xfrm>
        </p:spPr>
        <p:txBody>
          <a:bodyPr wrap="square" numCol="1" anchor="t" anchorCtr="0" compatLnSpc="1">
            <a:prstTxWarp prst="textNoShape">
              <a:avLst/>
            </a:prstTxWarp>
            <a:normAutofit fontScale="92500" lnSpcReduction="10000"/>
          </a:bodyPr>
          <a:lstStyle/>
          <a:p>
            <a:pPr marL="44450" indent="0" eaLnBrk="1" hangingPunct="1">
              <a:buFont typeface="Wingdings 2" pitchFamily="18" charset="2"/>
              <a:buNone/>
            </a:pPr>
            <a:r>
              <a:rPr lang="en-US" dirty="0" smtClean="0"/>
              <a:t>Eliminating Barriers for Learning: The Foundation</a:t>
            </a:r>
          </a:p>
          <a:p>
            <a:pPr marL="44450" indent="0" eaLnBrk="1" hangingPunct="1"/>
            <a:r>
              <a:rPr lang="en-US" sz="1800" dirty="0" smtClean="0"/>
              <a:t>Social-emotional development, stigma, and discrimination</a:t>
            </a:r>
          </a:p>
          <a:p>
            <a:pPr marL="44450" indent="0" eaLnBrk="1" hangingPunct="1">
              <a:buNone/>
            </a:pPr>
            <a:endParaRPr lang="en-US" dirty="0" smtClean="0"/>
          </a:p>
          <a:p>
            <a:pPr marL="44450" indent="0" eaLnBrk="1" hangingPunct="1">
              <a:buNone/>
            </a:pPr>
            <a:r>
              <a:rPr lang="en-US" dirty="0" smtClean="0"/>
              <a:t>Infusing Cultural Competence into Mental Wellness Initiatives</a:t>
            </a:r>
          </a:p>
          <a:p>
            <a:pPr marL="44450" indent="0" eaLnBrk="1" hangingPunct="1"/>
            <a:r>
              <a:rPr lang="en-US" sz="1800" dirty="0" smtClean="0"/>
              <a:t>Practical considerations for the classroom and campus</a:t>
            </a:r>
            <a:endParaRPr lang="en-US" dirty="0" smtClean="0"/>
          </a:p>
          <a:p>
            <a:pPr marL="44450" indent="0" eaLnBrk="1" hangingPunct="1">
              <a:buFont typeface="Wingdings 2" pitchFamily="18" charset="2"/>
              <a:buNone/>
            </a:pPr>
            <a:endParaRPr lang="en-US" dirty="0" smtClean="0"/>
          </a:p>
          <a:p>
            <a:pPr marL="44450" indent="0" eaLnBrk="1" hangingPunct="1">
              <a:buFont typeface="Wingdings 2" pitchFamily="18" charset="2"/>
              <a:buNone/>
            </a:pPr>
            <a:r>
              <a:rPr lang="en-US" dirty="0" smtClean="0"/>
              <a:t>Social-Emotional Development, Mental Health, and Learning</a:t>
            </a:r>
          </a:p>
          <a:p>
            <a:pPr marL="44450" indent="0" eaLnBrk="1" hangingPunct="1"/>
            <a:r>
              <a:rPr lang="en-US" sz="1800" dirty="0" smtClean="0"/>
              <a:t>Overview of disorders, effects on learning, and risk factors</a:t>
            </a:r>
          </a:p>
          <a:p>
            <a:pPr marL="44450" indent="0" eaLnBrk="1" hangingPunct="1"/>
            <a:endParaRPr lang="en-US" dirty="0" smtClean="0"/>
          </a:p>
          <a:p>
            <a:pPr marL="44450" indent="0" eaLnBrk="1" hangingPunct="1">
              <a:buFont typeface="Wingdings 2" pitchFamily="18" charset="2"/>
              <a:buNone/>
            </a:pPr>
            <a:r>
              <a:rPr lang="en-US" dirty="0" smtClean="0"/>
              <a:t>Making Help Accessible to Students and Families</a:t>
            </a:r>
          </a:p>
          <a:p>
            <a:pPr marL="44450" indent="0" eaLnBrk="1" hangingPunct="1"/>
            <a:r>
              <a:rPr lang="en-US" sz="1800" dirty="0" smtClean="0"/>
              <a:t>Formulate a plan to help students with mental health needs</a:t>
            </a:r>
          </a:p>
          <a:p>
            <a:pPr marL="44450" indent="0" eaLnBrk="1" hangingPunct="1"/>
            <a:endParaRPr lang="en-US" dirty="0" smtClean="0"/>
          </a:p>
          <a:p>
            <a:pPr marL="44450" indent="0" eaLnBrk="1" hangingPunct="1">
              <a:buFont typeface="Wingdings 2" pitchFamily="18" charset="2"/>
              <a:buNone/>
            </a:pPr>
            <a:r>
              <a:rPr lang="en-US" dirty="0" smtClean="0"/>
              <a:t>Strategies To Promote a Positive Classroom Climate</a:t>
            </a:r>
          </a:p>
          <a:p>
            <a:pPr marL="44450" indent="0" eaLnBrk="1" hangingPunct="1"/>
            <a:r>
              <a:rPr lang="en-US" sz="1800" dirty="0" smtClean="0"/>
              <a:t>Create a climate that promotes learning and mental health</a:t>
            </a:r>
          </a:p>
          <a:p>
            <a:pPr marL="44450" indent="0" eaLnBrk="1" hangingPunct="1"/>
            <a:r>
              <a:rPr lang="en-US" sz="1800" dirty="0" smtClean="0">
                <a:latin typeface="Franklin Gothic Medium" charset="0"/>
                <a:ea typeface="MS PGothic" charset="0"/>
              </a:rPr>
              <a:t>Create a formal action plan for promoting mental health wellness</a:t>
            </a:r>
          </a:p>
          <a:p>
            <a:pPr marL="44450" indent="0" eaLnBrk="1" hangingPunct="1">
              <a:buNone/>
            </a:pPr>
            <a:endParaRPr lang="en-US" dirty="0" smtClean="0"/>
          </a:p>
          <a:p>
            <a:pPr marL="44450" indent="0" eaLnBrk="1" hangingPunct="1"/>
            <a:endParaRPr lang="en-US" dirty="0" smtClean="0">
              <a:solidFill>
                <a:srgbClr val="3366FF"/>
              </a:solidFill>
              <a:latin typeface="Franklin Gothic Medium" charset="0"/>
              <a:ea typeface="MS PGothic" charset="0"/>
            </a:endParaRPr>
          </a:p>
          <a:p>
            <a:pPr marL="44450" indent="0" eaLnBrk="1" hangingPunct="1">
              <a:buNone/>
            </a:pPr>
            <a:endParaRPr lang="en-US" sz="1800" dirty="0" smtClean="0"/>
          </a:p>
          <a:p>
            <a:pPr marL="44450" indent="0"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Overview of Modules</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I-D</a:t>
            </a:r>
            <a:endParaRPr lang="en-US"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78037"/>
            <a:ext cx="8435975" cy="4500563"/>
          </a:xfrm>
        </p:spPr>
        <p:txBody>
          <a:bodyPr/>
          <a:lstStyle/>
          <a:p>
            <a:pPr marL="274320" eaLnBrk="1" fontAlgn="auto" hangingPunct="1">
              <a:spcAft>
                <a:spcPts val="0"/>
              </a:spcAft>
              <a:defRPr/>
            </a:pPr>
            <a:r>
              <a:rPr lang="en-US" sz="2400" dirty="0">
                <a:ea typeface="+mn-ea"/>
                <a:cs typeface="+mn-cs"/>
              </a:rPr>
              <a:t>Understand the relationship among</a:t>
            </a:r>
            <a:r>
              <a:rPr lang="en-US" sz="2400" dirty="0" smtClean="0">
                <a:ea typeface="+mn-ea"/>
                <a:cs typeface="+mn-cs"/>
              </a:rPr>
              <a:t> school and classroom </a:t>
            </a:r>
            <a:r>
              <a:rPr lang="en-US" sz="2400" dirty="0">
                <a:ea typeface="+mn-ea"/>
                <a:cs typeface="+mn-cs"/>
              </a:rPr>
              <a:t>climate, learning, and mental </a:t>
            </a:r>
            <a:r>
              <a:rPr lang="en-US" sz="2400" dirty="0" smtClean="0">
                <a:ea typeface="+mn-ea"/>
                <a:cs typeface="+mn-cs"/>
              </a:rPr>
              <a:t>health</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Learn strategies that promote a positive</a:t>
            </a:r>
            <a:r>
              <a:rPr lang="en-US" sz="2400" dirty="0" smtClean="0">
                <a:ea typeface="+mn-ea"/>
                <a:cs typeface="+mn-cs"/>
              </a:rPr>
              <a:t> school and classroom </a:t>
            </a:r>
            <a:r>
              <a:rPr lang="en-US" sz="2400" dirty="0">
                <a:ea typeface="+mn-ea"/>
                <a:cs typeface="+mn-cs"/>
              </a:rPr>
              <a:t>climate by taking advantage of adolescent social-emotional </a:t>
            </a:r>
            <a:r>
              <a:rPr lang="en-US" sz="2400" dirty="0" smtClean="0">
                <a:ea typeface="+mn-ea"/>
                <a:cs typeface="+mn-cs"/>
              </a:rPr>
              <a:t>development</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Learn strategies for maintaining an accepting, stigma-free</a:t>
            </a:r>
            <a:r>
              <a:rPr lang="en-US" sz="2400" dirty="0" smtClean="0">
                <a:ea typeface="+mn-ea"/>
                <a:cs typeface="+mn-cs"/>
              </a:rPr>
              <a:t> school and classroom climate</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Learn instructional strategies that promote a positive</a:t>
            </a:r>
            <a:r>
              <a:rPr lang="en-US" sz="2400" dirty="0" smtClean="0">
                <a:ea typeface="+mn-ea"/>
                <a:cs typeface="+mn-cs"/>
              </a:rPr>
              <a:t> school and classroom </a:t>
            </a:r>
            <a:r>
              <a:rPr lang="en-US" sz="2400" dirty="0">
                <a:ea typeface="+mn-ea"/>
                <a:cs typeface="+mn-cs"/>
              </a:rPr>
              <a:t>climate and mental health</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Objectives</a:t>
            </a:r>
            <a:r>
              <a:rPr lang="en-US" dirty="0">
                <a:ea typeface="+mj-ea"/>
                <a:cs typeface="+mj-cs"/>
              </a:rPr>
              <a:t> </a:t>
            </a:r>
          </a:p>
        </p:txBody>
      </p:sp>
      <p:sp>
        <p:nvSpPr>
          <p:cNvPr id="5" name="Slide Number Placeholder 4"/>
          <p:cNvSpPr>
            <a:spLocks noGrp="1"/>
          </p:cNvSpPr>
          <p:nvPr>
            <p:ph type="sldNum" sz="quarter" idx="12"/>
          </p:nvPr>
        </p:nvSpPr>
        <p:spPr>
          <a:xfrm>
            <a:off x="8234363" y="6380163"/>
            <a:ext cx="582612" cy="274637"/>
          </a:xfrm>
        </p:spPr>
        <p:txBody>
          <a:bodyPr/>
          <a:lstStyle/>
          <a:p>
            <a:r>
              <a:rPr lang="en-US" sz="1400" dirty="0" smtClean="0"/>
              <a:t>IV-C</a:t>
            </a:r>
            <a:endParaRPr lang="en-US" sz="1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237463390"/>
              </p:ext>
            </p:extLst>
          </p:nvPr>
        </p:nvGraphicFramePr>
        <p:xfrm>
          <a:off x="2975428" y="1409699"/>
          <a:ext cx="6589486"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The Context of Learning</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IV-D</a:t>
            </a:r>
            <a:endParaRPr lang="en-US" sz="1400" dirty="0"/>
          </a:p>
        </p:txBody>
      </p:sp>
      <p:graphicFrame>
        <p:nvGraphicFramePr>
          <p:cNvPr id="10" name="Diagram 9"/>
          <p:cNvGraphicFramePr/>
          <p:nvPr/>
        </p:nvGraphicFramePr>
        <p:xfrm>
          <a:off x="21770" y="1409698"/>
          <a:ext cx="5907315" cy="5219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growing body of research shows that school climate strongly influences students' motivation to learn and improve academic achievement. </a:t>
            </a:r>
          </a:p>
          <a:p>
            <a:r>
              <a:rPr lang="en-US" dirty="0" smtClean="0"/>
              <a:t>When school members feel </a:t>
            </a:r>
            <a:r>
              <a:rPr lang="en-US" sz="2800" dirty="0" smtClean="0"/>
              <a:t>safe, valued, cared for, respected, and engaged</a:t>
            </a:r>
            <a:r>
              <a:rPr lang="en-US" dirty="0" smtClean="0"/>
              <a:t>, learning and wellness increase.</a:t>
            </a:r>
          </a:p>
          <a:p>
            <a:endParaRPr lang="en-US" dirty="0"/>
          </a:p>
        </p:txBody>
      </p:sp>
      <p:sp>
        <p:nvSpPr>
          <p:cNvPr id="3" name="Title 2"/>
          <p:cNvSpPr>
            <a:spLocks noGrp="1"/>
          </p:cNvSpPr>
          <p:nvPr>
            <p:ph type="title"/>
          </p:nvPr>
        </p:nvSpPr>
        <p:spPr/>
        <p:txBody>
          <a:bodyPr/>
          <a:lstStyle/>
          <a:p>
            <a:r>
              <a:rPr lang="en-US" dirty="0" smtClean="0"/>
              <a:t>Positive School Climate</a:t>
            </a:r>
            <a:endParaRPr lang="en-US" dirty="0"/>
          </a:p>
        </p:txBody>
      </p:sp>
      <p:sp>
        <p:nvSpPr>
          <p:cNvPr id="4" name="Slide Number Placeholder 3"/>
          <p:cNvSpPr>
            <a:spLocks noGrp="1"/>
          </p:cNvSpPr>
          <p:nvPr>
            <p:ph type="sldNum" sz="quarter" idx="12"/>
          </p:nvPr>
        </p:nvSpPr>
        <p:spPr/>
        <p:txBody>
          <a:bodyPr/>
          <a:lstStyle/>
          <a:p>
            <a:r>
              <a:rPr lang="en-US" sz="1400" dirty="0" smtClean="0"/>
              <a:t>IV-E</a:t>
            </a:r>
            <a:endParaRPr lang="en-US" sz="1400" dirty="0"/>
          </a:p>
        </p:txBody>
      </p:sp>
      <p:sp>
        <p:nvSpPr>
          <p:cNvPr id="5" name="TextBox 4"/>
          <p:cNvSpPr txBox="1"/>
          <p:nvPr/>
        </p:nvSpPr>
        <p:spPr>
          <a:xfrm>
            <a:off x="609599" y="5070564"/>
            <a:ext cx="7935687" cy="1200329"/>
          </a:xfrm>
          <a:prstGeom prst="rect">
            <a:avLst/>
          </a:prstGeom>
          <a:solidFill>
            <a:schemeClr val="accent1">
              <a:lumMod val="75000"/>
            </a:schemeClr>
          </a:solidFill>
        </p:spPr>
        <p:txBody>
          <a:bodyPr wrap="square" rtlCol="0">
            <a:spAutoFit/>
          </a:bodyPr>
          <a:lstStyle/>
          <a:p>
            <a:pPr algn="ctr"/>
            <a:r>
              <a:rPr lang="en-US" sz="2400" dirty="0" smtClean="0">
                <a:solidFill>
                  <a:schemeClr val="bg1"/>
                </a:solidFill>
              </a:rPr>
              <a:t>A shared mission, created and sustained by students, parents, and school staff, and supported by the community, for systematic safety, support and inclusion of every child.</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300" y="2600326"/>
            <a:ext cx="8407400" cy="2319337"/>
          </a:xfrm>
        </p:spPr>
        <p:txBody>
          <a:bodyPr/>
          <a:lstStyle/>
          <a:p>
            <a:pPr marL="274320" eaLnBrk="1" fontAlgn="auto" hangingPunct="1">
              <a:spcAft>
                <a:spcPts val="0"/>
              </a:spcAft>
              <a:defRPr/>
            </a:pPr>
            <a:r>
              <a:rPr lang="en-US" sz="2400" b="1" dirty="0">
                <a:ea typeface="+mn-ea"/>
                <a:cs typeface="+mn-cs"/>
              </a:rPr>
              <a:t>Definition:</a:t>
            </a:r>
            <a:r>
              <a:rPr lang="en-US" sz="2400" dirty="0">
                <a:ea typeface="+mn-ea"/>
                <a:cs typeface="+mn-cs"/>
              </a:rPr>
              <a:t> Perceptions about the overall setting where instruction and learning take </a:t>
            </a:r>
            <a:r>
              <a:rPr lang="en-US" sz="2400" dirty="0" smtClean="0">
                <a:ea typeface="+mn-ea"/>
                <a:cs typeface="+mn-cs"/>
              </a:rPr>
              <a:t>place</a:t>
            </a:r>
          </a:p>
          <a:p>
            <a:pPr marL="45720" indent="0" eaLnBrk="1" fontAlgn="auto" hangingPunct="1">
              <a:spcAft>
                <a:spcPts val="0"/>
              </a:spcAft>
              <a:buFont typeface="Wingdings 2" pitchFamily="18" charset="2"/>
              <a:buNone/>
              <a:defRPr/>
            </a:pPr>
            <a:endParaRPr lang="en-US" sz="800" dirty="0">
              <a:ea typeface="+mn-ea"/>
              <a:cs typeface="+mn-cs"/>
            </a:endParaRPr>
          </a:p>
          <a:p>
            <a:pPr marL="274320" eaLnBrk="1" fontAlgn="auto" hangingPunct="1">
              <a:spcAft>
                <a:spcPts val="0"/>
              </a:spcAft>
              <a:defRPr/>
            </a:pPr>
            <a:r>
              <a:rPr lang="en-US" sz="2400" b="1" dirty="0">
                <a:ea typeface="+mn-ea"/>
                <a:cs typeface="+mn-cs"/>
              </a:rPr>
              <a:t>Primary goal:</a:t>
            </a:r>
            <a:r>
              <a:rPr lang="en-US" sz="2400" dirty="0">
                <a:ea typeface="+mn-ea"/>
                <a:cs typeface="+mn-cs"/>
              </a:rPr>
              <a:t> To </a:t>
            </a:r>
            <a:r>
              <a:rPr lang="en-US" sz="2400" dirty="0" smtClean="0">
                <a:ea typeface="+mn-ea"/>
                <a:cs typeface="+mn-cs"/>
              </a:rPr>
              <a:t>support and instruct </a:t>
            </a:r>
            <a:r>
              <a:rPr lang="en-US" sz="2400" dirty="0">
                <a:ea typeface="+mn-ea"/>
                <a:cs typeface="+mn-cs"/>
              </a:rPr>
              <a:t>to a range of individual differences while sustaining a caring atmosphere</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Positive</a:t>
            </a:r>
            <a:r>
              <a:rPr lang="en-US" b="1" dirty="0" smtClean="0">
                <a:ea typeface="+mj-ea"/>
                <a:cs typeface="+mj-cs"/>
              </a:rPr>
              <a:t> School and Classroom </a:t>
            </a:r>
            <a:r>
              <a:rPr lang="en-US" b="1" dirty="0">
                <a:ea typeface="+mj-ea"/>
                <a:cs typeface="+mj-cs"/>
              </a:rPr>
              <a:t>Climate</a:t>
            </a:r>
            <a:r>
              <a:rPr lang="en-US" dirty="0">
                <a:ea typeface="+mj-ea"/>
                <a:cs typeface="+mj-cs"/>
              </a:rPr>
              <a:t> </a:t>
            </a:r>
          </a:p>
        </p:txBody>
      </p:sp>
      <p:sp>
        <p:nvSpPr>
          <p:cNvPr id="5" name="Slide Number Placeholder 4"/>
          <p:cNvSpPr>
            <a:spLocks noGrp="1"/>
          </p:cNvSpPr>
          <p:nvPr>
            <p:ph type="sldNum" sz="quarter" idx="12"/>
          </p:nvPr>
        </p:nvSpPr>
        <p:spPr>
          <a:xfrm>
            <a:off x="8252506" y="6354763"/>
            <a:ext cx="582612" cy="274637"/>
          </a:xfrm>
        </p:spPr>
        <p:txBody>
          <a:bodyPr/>
          <a:lstStyle/>
          <a:p>
            <a:r>
              <a:rPr lang="en-US" sz="1400" dirty="0" smtClean="0"/>
              <a:t>IV-</a:t>
            </a:r>
            <a:r>
              <a:rPr lang="en-US" sz="1400" dirty="0"/>
              <a:t>F</a:t>
            </a:r>
          </a:p>
        </p:txBody>
      </p:sp>
      <p:sp>
        <p:nvSpPr>
          <p:cNvPr id="6" name="TextBox 5"/>
          <p:cNvSpPr txBox="1"/>
          <p:nvPr/>
        </p:nvSpPr>
        <p:spPr>
          <a:xfrm>
            <a:off x="609599" y="5070564"/>
            <a:ext cx="7935687" cy="1200329"/>
          </a:xfrm>
          <a:prstGeom prst="rect">
            <a:avLst/>
          </a:prstGeom>
          <a:solidFill>
            <a:schemeClr val="accent1">
              <a:lumMod val="75000"/>
            </a:schemeClr>
          </a:solidFill>
        </p:spPr>
        <p:txBody>
          <a:bodyPr wrap="square" rtlCol="0">
            <a:spAutoFit/>
          </a:bodyPr>
          <a:lstStyle/>
          <a:p>
            <a:pPr algn="ctr"/>
            <a:r>
              <a:rPr lang="en-US" sz="2400" dirty="0" smtClean="0">
                <a:solidFill>
                  <a:schemeClr val="bg1"/>
                </a:solidFill>
              </a:rPr>
              <a:t>EVERY CHILD </a:t>
            </a:r>
          </a:p>
          <a:p>
            <a:pPr algn="ctr"/>
            <a:r>
              <a:rPr lang="en-US" sz="2400" dirty="0" smtClean="0">
                <a:solidFill>
                  <a:schemeClr val="bg1"/>
                </a:solidFill>
              </a:rPr>
              <a:t>EVERY DAY</a:t>
            </a:r>
          </a:p>
          <a:p>
            <a:pPr algn="ctr"/>
            <a:r>
              <a:rPr lang="en-US" sz="2400" dirty="0" smtClean="0">
                <a:solidFill>
                  <a:schemeClr val="bg1"/>
                </a:solidFill>
              </a:rPr>
              <a:t>NO MATTER WHAT IT TAKES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S3 Model for Positive Climate</a:t>
            </a:r>
            <a:endParaRPr lang="en-US" dirty="0"/>
          </a:p>
        </p:txBody>
      </p:sp>
      <p:sp>
        <p:nvSpPr>
          <p:cNvPr id="4" name="Slide Number Placeholder 3"/>
          <p:cNvSpPr>
            <a:spLocks noGrp="1"/>
          </p:cNvSpPr>
          <p:nvPr>
            <p:ph type="sldNum" sz="quarter" idx="12"/>
          </p:nvPr>
        </p:nvSpPr>
        <p:spPr/>
        <p:txBody>
          <a:bodyPr/>
          <a:lstStyle/>
          <a:p>
            <a:r>
              <a:rPr lang="en-US" sz="1400" dirty="0" smtClean="0"/>
              <a:t>IV-G</a:t>
            </a:r>
            <a:endParaRPr lang="en-US" sz="1400" dirty="0"/>
          </a:p>
        </p:txBody>
      </p:sp>
      <p:sp>
        <p:nvSpPr>
          <p:cNvPr id="6" name="TextBox 5"/>
          <p:cNvSpPr txBox="1"/>
          <p:nvPr/>
        </p:nvSpPr>
        <p:spPr>
          <a:xfrm>
            <a:off x="1132114" y="6126163"/>
            <a:ext cx="6647543" cy="369332"/>
          </a:xfrm>
          <a:prstGeom prst="rect">
            <a:avLst/>
          </a:prstGeom>
          <a:noFill/>
        </p:spPr>
        <p:txBody>
          <a:bodyPr wrap="square" rtlCol="0">
            <a:spAutoFit/>
          </a:bodyPr>
          <a:lstStyle/>
          <a:p>
            <a:pPr algn="ctr"/>
            <a:r>
              <a:rPr lang="en-US" dirty="0" smtClean="0"/>
              <a:t>Safe and Supportive Schools: A Federal Initiative of USDE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700" y="1955801"/>
            <a:ext cx="8407400" cy="3797300"/>
          </a:xfrm>
          <a:ln>
            <a:noFill/>
          </a:ln>
        </p:spPr>
        <p:txBody>
          <a:bodyPr>
            <a:normAutofit/>
          </a:bodyPr>
          <a:lstStyle/>
          <a:p>
            <a:pPr marL="45720" indent="0" eaLnBrk="1" fontAlgn="auto" hangingPunct="1">
              <a:spcAft>
                <a:spcPts val="0"/>
              </a:spcAft>
              <a:buFont typeface="Wingdings 2" pitchFamily="18" charset="2"/>
              <a:buNone/>
              <a:defRPr/>
            </a:pPr>
            <a:r>
              <a:rPr lang="en-US" sz="2200" b="1" dirty="0">
                <a:solidFill>
                  <a:srgbClr val="9E4934"/>
                </a:solidFill>
                <a:ea typeface="+mn-ea"/>
                <a:cs typeface="+mn-cs"/>
              </a:rPr>
              <a:t>S:</a:t>
            </a:r>
            <a:r>
              <a:rPr lang="en-US" sz="2200" dirty="0">
                <a:solidFill>
                  <a:srgbClr val="9E4934"/>
                </a:solidFill>
                <a:ea typeface="+mn-ea"/>
                <a:cs typeface="+mn-cs"/>
              </a:rPr>
              <a:t> </a:t>
            </a:r>
            <a:r>
              <a:rPr lang="en-US" sz="2200" dirty="0">
                <a:ea typeface="+mn-ea"/>
                <a:cs typeface="+mn-cs"/>
              </a:rPr>
              <a:t>Spend time scanning</a:t>
            </a:r>
            <a:r>
              <a:rPr lang="en-US" sz="2200" dirty="0" smtClean="0">
                <a:ea typeface="+mn-ea"/>
                <a:cs typeface="+mn-cs"/>
              </a:rPr>
              <a:t> school and </a:t>
            </a:r>
            <a:r>
              <a:rPr lang="en-US" sz="2200" dirty="0">
                <a:ea typeface="+mn-ea"/>
                <a:cs typeface="+mn-cs"/>
              </a:rPr>
              <a:t>classroom.</a:t>
            </a:r>
          </a:p>
          <a:p>
            <a:pPr marL="45720" indent="0" eaLnBrk="1" fontAlgn="auto" hangingPunct="1">
              <a:spcAft>
                <a:spcPts val="0"/>
              </a:spcAft>
              <a:buFont typeface="Wingdings 2" pitchFamily="18" charset="2"/>
              <a:buNone/>
              <a:defRPr/>
            </a:pPr>
            <a:r>
              <a:rPr lang="en-US" sz="2200" b="1" dirty="0">
                <a:solidFill>
                  <a:srgbClr val="9E4934"/>
                </a:solidFill>
                <a:ea typeface="+mn-ea"/>
                <a:cs typeface="+mn-cs"/>
              </a:rPr>
              <a:t>U:</a:t>
            </a:r>
            <a:r>
              <a:rPr lang="en-US" sz="2200" dirty="0">
                <a:ea typeface="+mn-ea"/>
                <a:cs typeface="+mn-cs"/>
              </a:rPr>
              <a:t> Use school resources.</a:t>
            </a:r>
          </a:p>
          <a:p>
            <a:pPr marL="45720" indent="0" eaLnBrk="1" fontAlgn="auto" hangingPunct="1">
              <a:spcAft>
                <a:spcPts val="0"/>
              </a:spcAft>
              <a:buFont typeface="Wingdings 2" pitchFamily="18" charset="2"/>
              <a:buNone/>
              <a:defRPr/>
            </a:pPr>
            <a:r>
              <a:rPr lang="en-US" sz="2200" b="1" dirty="0">
                <a:solidFill>
                  <a:srgbClr val="9E4934"/>
                </a:solidFill>
                <a:ea typeface="+mn-ea"/>
                <a:cs typeface="+mn-cs"/>
              </a:rPr>
              <a:t>C:</a:t>
            </a:r>
            <a:r>
              <a:rPr lang="en-US" sz="2200" dirty="0">
                <a:solidFill>
                  <a:srgbClr val="9E4934"/>
                </a:solidFill>
                <a:ea typeface="+mn-ea"/>
                <a:cs typeface="+mn-cs"/>
              </a:rPr>
              <a:t> </a:t>
            </a:r>
            <a:r>
              <a:rPr lang="en-US" sz="2200" dirty="0">
                <a:ea typeface="+mn-ea"/>
                <a:cs typeface="+mn-cs"/>
              </a:rPr>
              <a:t>Check out what feedback is most favorable to students.</a:t>
            </a:r>
          </a:p>
          <a:p>
            <a:pPr marL="45720" indent="0" eaLnBrk="1" fontAlgn="auto" hangingPunct="1">
              <a:spcAft>
                <a:spcPts val="0"/>
              </a:spcAft>
              <a:buFont typeface="Wingdings 2" pitchFamily="18" charset="2"/>
              <a:buNone/>
              <a:defRPr/>
            </a:pPr>
            <a:r>
              <a:rPr lang="en-US" sz="2200" b="1" dirty="0">
                <a:solidFill>
                  <a:srgbClr val="9E4934"/>
                </a:solidFill>
                <a:ea typeface="+mn-ea"/>
                <a:cs typeface="+mn-cs"/>
              </a:rPr>
              <a:t>C:</a:t>
            </a:r>
            <a:r>
              <a:rPr lang="en-US" sz="2200" dirty="0">
                <a:solidFill>
                  <a:srgbClr val="9E4934"/>
                </a:solidFill>
                <a:ea typeface="+mn-ea"/>
                <a:cs typeface="+mn-cs"/>
              </a:rPr>
              <a:t> </a:t>
            </a:r>
            <a:r>
              <a:rPr lang="en-US" sz="2200" dirty="0">
                <a:ea typeface="+mn-ea"/>
                <a:cs typeface="+mn-cs"/>
              </a:rPr>
              <a:t>Choose times, such as academic quarters, to determine the need for mini-lessons.</a:t>
            </a:r>
          </a:p>
          <a:p>
            <a:pPr marL="45720" indent="0" eaLnBrk="1" fontAlgn="auto" hangingPunct="1">
              <a:spcAft>
                <a:spcPts val="0"/>
              </a:spcAft>
              <a:buFont typeface="Wingdings 2" pitchFamily="18" charset="2"/>
              <a:buNone/>
              <a:defRPr/>
            </a:pPr>
            <a:r>
              <a:rPr lang="en-US" sz="2200" b="1" dirty="0">
                <a:solidFill>
                  <a:srgbClr val="9E4934"/>
                </a:solidFill>
                <a:ea typeface="+mn-ea"/>
                <a:cs typeface="+mn-cs"/>
              </a:rPr>
              <a:t>E:</a:t>
            </a:r>
            <a:r>
              <a:rPr lang="en-US" sz="2200" dirty="0">
                <a:solidFill>
                  <a:srgbClr val="9E4934"/>
                </a:solidFill>
                <a:ea typeface="+mn-ea"/>
                <a:cs typeface="+mn-cs"/>
              </a:rPr>
              <a:t> </a:t>
            </a:r>
            <a:r>
              <a:rPr lang="en-US" sz="2200" dirty="0">
                <a:ea typeface="+mn-ea"/>
                <a:cs typeface="+mn-cs"/>
              </a:rPr>
              <a:t>Evaluate the need for additional support.</a:t>
            </a:r>
          </a:p>
          <a:p>
            <a:pPr marL="45720" indent="0" eaLnBrk="1" fontAlgn="auto" hangingPunct="1">
              <a:spcAft>
                <a:spcPts val="0"/>
              </a:spcAft>
              <a:buFont typeface="Wingdings 2" pitchFamily="18" charset="2"/>
              <a:buNone/>
              <a:defRPr/>
            </a:pPr>
            <a:r>
              <a:rPr lang="en-US" sz="2200" b="1" dirty="0">
                <a:solidFill>
                  <a:srgbClr val="9E4934"/>
                </a:solidFill>
                <a:ea typeface="+mn-ea"/>
                <a:cs typeface="+mn-cs"/>
              </a:rPr>
              <a:t>S:</a:t>
            </a:r>
            <a:r>
              <a:rPr lang="en-US" sz="2200" dirty="0">
                <a:solidFill>
                  <a:srgbClr val="9E4934"/>
                </a:solidFill>
                <a:ea typeface="+mn-ea"/>
                <a:cs typeface="+mn-cs"/>
              </a:rPr>
              <a:t> </a:t>
            </a:r>
            <a:r>
              <a:rPr lang="en-US" sz="2200" dirty="0">
                <a:ea typeface="+mn-ea"/>
                <a:cs typeface="+mn-cs"/>
              </a:rPr>
              <a:t>Set up a systematic way to gauge effort against performance.</a:t>
            </a:r>
          </a:p>
          <a:p>
            <a:pPr marL="45720" indent="0" eaLnBrk="1" fontAlgn="auto" hangingPunct="1">
              <a:spcAft>
                <a:spcPts val="0"/>
              </a:spcAft>
              <a:buFont typeface="Wingdings 2" pitchFamily="18" charset="2"/>
              <a:buNone/>
              <a:defRPr/>
            </a:pPr>
            <a:r>
              <a:rPr lang="en-US" sz="2200" b="1" dirty="0">
                <a:solidFill>
                  <a:srgbClr val="9E4934"/>
                </a:solidFill>
                <a:ea typeface="+mn-ea"/>
                <a:cs typeface="+mn-cs"/>
              </a:rPr>
              <a:t>S:</a:t>
            </a:r>
            <a:r>
              <a:rPr lang="en-US" sz="2200" dirty="0">
                <a:solidFill>
                  <a:srgbClr val="9E4934"/>
                </a:solidFill>
                <a:ea typeface="+mn-ea"/>
                <a:cs typeface="+mn-cs"/>
              </a:rPr>
              <a:t> </a:t>
            </a:r>
            <a:r>
              <a:rPr lang="en-US" sz="2200" dirty="0">
                <a:ea typeface="+mn-ea"/>
                <a:cs typeface="+mn-cs"/>
              </a:rPr>
              <a:t>Size up your own progress</a:t>
            </a:r>
            <a:r>
              <a:rPr lang="en-US" sz="2200" dirty="0" smtClean="0">
                <a:ea typeface="+mn-ea"/>
                <a:cs typeface="+mn-cs"/>
              </a:rPr>
              <a:t>.</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b="1" dirty="0">
                <a:ea typeface="+mj-ea"/>
                <a:cs typeface="+mj-cs"/>
              </a:rPr>
              <a:t>Apply S.U.C.C.E.S.S.</a:t>
            </a:r>
            <a:r>
              <a:rPr lang="en-US"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IV-H</a:t>
            </a:r>
            <a:endParaRPr lang="en-US" sz="1400" dirty="0"/>
          </a:p>
        </p:txBody>
      </p:sp>
      <p:sp>
        <p:nvSpPr>
          <p:cNvPr id="7" name="TextBox 6"/>
          <p:cNvSpPr txBox="1"/>
          <p:nvPr/>
        </p:nvSpPr>
        <p:spPr>
          <a:xfrm>
            <a:off x="965200" y="5842000"/>
            <a:ext cx="7239000" cy="430887"/>
          </a:xfrm>
          <a:prstGeom prst="rect">
            <a:avLst/>
          </a:prstGeom>
          <a:noFill/>
        </p:spPr>
        <p:txBody>
          <a:bodyPr wrap="square" rtlCol="0">
            <a:spAutoFit/>
          </a:bodyPr>
          <a:lstStyle/>
          <a:p>
            <a:pPr marL="45720" indent="0" algn="ctr" eaLnBrk="1" fontAlgn="auto" hangingPunct="1">
              <a:spcAft>
                <a:spcPts val="0"/>
              </a:spcAft>
              <a:buNone/>
              <a:defRPr/>
            </a:pPr>
            <a:r>
              <a:rPr lang="en-US" sz="2200" dirty="0" smtClean="0">
                <a:solidFill>
                  <a:schemeClr val="tx2"/>
                </a:solidFill>
              </a:rPr>
              <a:t>Handout IV-</a:t>
            </a:r>
            <a:r>
              <a:rPr lang="en-US" sz="2200" dirty="0">
                <a:solidFill>
                  <a:schemeClr val="tx2"/>
                </a:solidFill>
              </a:rPr>
              <a:t>A</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806700"/>
            <a:ext cx="8407400" cy="4406900"/>
          </a:xfrm>
        </p:spPr>
        <p:txBody>
          <a:bodyPr>
            <a:normAutofit/>
          </a:bodyPr>
          <a:lstStyle/>
          <a:p>
            <a:pPr marL="44450" indent="0" algn="ctr">
              <a:buNone/>
            </a:pPr>
            <a:r>
              <a:rPr lang="en-US" sz="2800" dirty="0" smtClean="0"/>
              <a:t>Mrs. Rogers</a:t>
            </a:r>
          </a:p>
          <a:p>
            <a:pPr marL="44450" indent="0" algn="ctr">
              <a:buNone/>
            </a:pPr>
            <a:endParaRPr lang="en-US" sz="1800" dirty="0"/>
          </a:p>
          <a:p>
            <a:pPr marL="44450" indent="0" algn="ctr">
              <a:buNone/>
            </a:pPr>
            <a:r>
              <a:rPr lang="en-US" sz="2400" dirty="0" smtClean="0"/>
              <a:t>Handout IV-B, first paragraph only</a:t>
            </a:r>
            <a:endParaRPr lang="en-US" sz="24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234363" y="6354763"/>
            <a:ext cx="582612" cy="274637"/>
          </a:xfrm>
        </p:spPr>
        <p:txBody>
          <a:bodyPr/>
          <a:lstStyle/>
          <a:p>
            <a:r>
              <a:rPr lang="en-US" sz="1400" dirty="0" smtClean="0"/>
              <a:t>IV-I</a:t>
            </a:r>
            <a:endParaRPr lang="en-US" sz="1400" dirty="0"/>
          </a:p>
        </p:txBody>
      </p:sp>
    </p:spTree>
    <p:extLst>
      <p:ext uri="{BB962C8B-B14F-4D97-AF65-F5344CB8AC3E}">
        <p14:creationId xmlns:p14="http://schemas.microsoft.com/office/powerpoint/2010/main" val="41879140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798763"/>
            <a:ext cx="8407400" cy="4406900"/>
          </a:xfrm>
        </p:spPr>
        <p:txBody>
          <a:bodyPr/>
          <a:lstStyle/>
          <a:p>
            <a:pPr marL="44450" indent="0" algn="ctr">
              <a:buNone/>
            </a:pPr>
            <a:r>
              <a:rPr lang="en-US" sz="3000" dirty="0" smtClean="0"/>
              <a:t>Mrs. Rogers, continued</a:t>
            </a:r>
          </a:p>
          <a:p>
            <a:pPr marL="44450" indent="0" algn="ctr">
              <a:buNone/>
            </a:pPr>
            <a:endParaRPr lang="en-US" sz="1800" dirty="0"/>
          </a:p>
          <a:p>
            <a:pPr marL="44450" indent="0" algn="ctr">
              <a:buNone/>
            </a:pPr>
            <a:r>
              <a:rPr lang="en-US" sz="2400" dirty="0" smtClean="0"/>
              <a:t>Handout IV-B</a:t>
            </a:r>
            <a:endParaRPr lang="en-US" sz="2400" dirty="0"/>
          </a:p>
          <a:p>
            <a:pPr marL="44450" indent="0">
              <a:buNone/>
            </a:pPr>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252506" y="6354763"/>
            <a:ext cx="582612" cy="274637"/>
          </a:xfrm>
        </p:spPr>
        <p:txBody>
          <a:bodyPr/>
          <a:lstStyle/>
          <a:p>
            <a:r>
              <a:rPr lang="en-US" sz="1400" dirty="0" smtClean="0"/>
              <a:t>IV-J</a:t>
            </a:r>
            <a:endParaRPr lang="en-US" sz="1400" dirty="0"/>
          </a:p>
        </p:txBody>
      </p:sp>
    </p:spTree>
    <p:extLst>
      <p:ext uri="{BB962C8B-B14F-4D97-AF65-F5344CB8AC3E}">
        <p14:creationId xmlns:p14="http://schemas.microsoft.com/office/powerpoint/2010/main" val="33059330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841626"/>
            <a:ext cx="8407400" cy="4406900"/>
          </a:xfrm>
        </p:spPr>
        <p:txBody>
          <a:bodyPr>
            <a:normAutofit/>
          </a:bodyPr>
          <a:lstStyle/>
          <a:p>
            <a:pPr marL="44450" indent="0" algn="ctr">
              <a:buNone/>
            </a:pPr>
            <a:r>
              <a:rPr lang="en-US" sz="3000" dirty="0" smtClean="0"/>
              <a:t>Brett’s Story</a:t>
            </a:r>
          </a:p>
          <a:p>
            <a:pPr marL="44450" indent="0" algn="ctr">
              <a:buNone/>
            </a:pPr>
            <a:endParaRPr lang="en-US" sz="1800" dirty="0"/>
          </a:p>
          <a:p>
            <a:pPr marL="44450" indent="0" algn="ctr">
              <a:buNone/>
            </a:pPr>
            <a:r>
              <a:rPr lang="en-US" sz="2400" dirty="0" smtClean="0"/>
              <a:t>Handout IV-C</a:t>
            </a:r>
            <a:endParaRPr lang="en-US" sz="24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IV-K</a:t>
            </a:r>
            <a:endParaRPr lang="en-US" sz="1400" dirty="0"/>
          </a:p>
        </p:txBody>
      </p:sp>
    </p:spTree>
    <p:extLst>
      <p:ext uri="{BB962C8B-B14F-4D97-AF65-F5344CB8AC3E}">
        <p14:creationId xmlns:p14="http://schemas.microsoft.com/office/powerpoint/2010/main" val="27276943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582863"/>
            <a:ext cx="8407400" cy="4406900"/>
          </a:xfrm>
        </p:spPr>
        <p:txBody>
          <a:bodyPr>
            <a:normAutofit/>
          </a:bodyPr>
          <a:lstStyle/>
          <a:p>
            <a:pPr marL="44450" indent="0" algn="ctr">
              <a:buNone/>
            </a:pPr>
            <a:r>
              <a:rPr lang="en-US" sz="2400" dirty="0" smtClean="0"/>
              <a:t>Handout IV-D</a:t>
            </a:r>
          </a:p>
          <a:p>
            <a:pPr marL="44450" indent="0" algn="ctr">
              <a:buNone/>
            </a:pPr>
            <a:endParaRPr lang="en-US" sz="1800" dirty="0"/>
          </a:p>
          <a:p>
            <a:pPr marL="44450" indent="0" algn="ctr">
              <a:buNone/>
            </a:pPr>
            <a:r>
              <a:rPr lang="en-US" sz="2800" dirty="0" smtClean="0"/>
              <a:t>Take advantage of student development </a:t>
            </a:r>
          </a:p>
          <a:p>
            <a:pPr marL="44450" indent="0" algn="ctr">
              <a:buNone/>
            </a:pPr>
            <a:r>
              <a:rPr lang="en-US" sz="2800" dirty="0" smtClean="0"/>
              <a:t>to improve school and classroom climate.</a:t>
            </a:r>
            <a:endParaRPr lang="en-US" sz="28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IV-L</a:t>
            </a:r>
            <a:endParaRPr lang="en-US" sz="1400" dirty="0"/>
          </a:p>
        </p:txBody>
      </p:sp>
    </p:spTree>
    <p:extLst>
      <p:ext uri="{BB962C8B-B14F-4D97-AF65-F5344CB8AC3E}">
        <p14:creationId xmlns:p14="http://schemas.microsoft.com/office/powerpoint/2010/main" val="195644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59063"/>
            <a:ext cx="8407400" cy="2459037"/>
          </a:xfrm>
        </p:spPr>
        <p:txBody>
          <a:bodyPr>
            <a:normAutofit/>
          </a:bodyPr>
          <a:lstStyle/>
          <a:p>
            <a:pPr marL="44450" indent="0" algn="ctr">
              <a:buNone/>
            </a:pPr>
            <a:r>
              <a:rPr lang="en-US" sz="3200" dirty="0"/>
              <a:t>Module </a:t>
            </a:r>
            <a:r>
              <a:rPr lang="en-US" sz="3200" dirty="0" smtClean="0"/>
              <a:t>I: </a:t>
            </a:r>
          </a:p>
          <a:p>
            <a:pPr marL="44450" indent="0" algn="ctr">
              <a:buNone/>
            </a:pPr>
            <a:endParaRPr lang="en-US" sz="1000" dirty="0" smtClean="0"/>
          </a:p>
          <a:p>
            <a:pPr marL="44450" indent="0" algn="ctr">
              <a:buNone/>
            </a:pPr>
            <a:r>
              <a:rPr lang="en-US" sz="3200" dirty="0" smtClean="0"/>
              <a:t>Eliminating </a:t>
            </a:r>
            <a:r>
              <a:rPr lang="en-US" sz="3200" dirty="0"/>
              <a:t>Barriers for Learning: </a:t>
            </a:r>
            <a:endParaRPr lang="en-US" sz="3200" dirty="0" smtClean="0"/>
          </a:p>
          <a:p>
            <a:pPr marL="44450" indent="0" algn="ctr">
              <a:buNone/>
            </a:pPr>
            <a:r>
              <a:rPr lang="en-US" sz="3200" dirty="0" smtClean="0"/>
              <a:t>The </a:t>
            </a:r>
            <a:r>
              <a:rPr lang="en-US" sz="3200" dirty="0"/>
              <a:t>Foundation</a:t>
            </a:r>
          </a:p>
        </p:txBody>
      </p:sp>
      <p:sp>
        <p:nvSpPr>
          <p:cNvPr id="3" name="Title 2"/>
          <p:cNvSpPr>
            <a:spLocks noGrp="1"/>
          </p:cNvSpPr>
          <p:nvPr>
            <p:ph type="title"/>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r>
              <a:rPr lang="en-US" sz="1400" dirty="0" smtClean="0"/>
              <a:t>I-E</a:t>
            </a:r>
            <a:endParaRPr lang="en-US" sz="1400" dirty="0"/>
          </a:p>
        </p:txBody>
      </p:sp>
    </p:spTree>
    <p:extLst>
      <p:ext uri="{BB962C8B-B14F-4D97-AF65-F5344CB8AC3E}">
        <p14:creationId xmlns:p14="http://schemas.microsoft.com/office/powerpoint/2010/main" val="42405999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659063"/>
            <a:ext cx="8407400" cy="4406900"/>
          </a:xfrm>
        </p:spPr>
        <p:txBody>
          <a:bodyPr>
            <a:normAutofit/>
          </a:bodyPr>
          <a:lstStyle/>
          <a:p>
            <a:pPr marL="44450" indent="0" algn="ctr">
              <a:buNone/>
            </a:pPr>
            <a:r>
              <a:rPr lang="en-US" sz="3000" dirty="0" smtClean="0"/>
              <a:t>Mr. Fox</a:t>
            </a:r>
          </a:p>
          <a:p>
            <a:pPr marL="44450" indent="0" algn="ctr">
              <a:buNone/>
            </a:pPr>
            <a:endParaRPr lang="en-US" sz="1800" dirty="0"/>
          </a:p>
          <a:p>
            <a:pPr marL="44450" indent="0" algn="ctr">
              <a:buNone/>
            </a:pPr>
            <a:r>
              <a:rPr lang="en-US" sz="2400" dirty="0" smtClean="0"/>
              <a:t>Handout IV-E</a:t>
            </a:r>
            <a:endParaRPr lang="en-US" sz="24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IV-M</a:t>
            </a:r>
            <a:endParaRPr lang="en-US" sz="1400" dirty="0"/>
          </a:p>
        </p:txBody>
      </p:sp>
    </p:spTree>
    <p:extLst>
      <p:ext uri="{BB962C8B-B14F-4D97-AF65-F5344CB8AC3E}">
        <p14:creationId xmlns:p14="http://schemas.microsoft.com/office/powerpoint/2010/main" val="42052091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760663"/>
            <a:ext cx="8407400" cy="4406900"/>
          </a:xfrm>
        </p:spPr>
        <p:txBody>
          <a:bodyPr>
            <a:normAutofit/>
          </a:bodyPr>
          <a:lstStyle/>
          <a:p>
            <a:pPr marL="44450" indent="0" algn="ctr">
              <a:buNone/>
            </a:pPr>
            <a:r>
              <a:rPr lang="en-US" sz="3000" dirty="0" smtClean="0"/>
              <a:t>Small group work</a:t>
            </a:r>
          </a:p>
          <a:p>
            <a:pPr marL="44450" indent="0" algn="ctr">
              <a:buNone/>
            </a:pPr>
            <a:endParaRPr lang="en-US" sz="1800" dirty="0"/>
          </a:p>
          <a:p>
            <a:pPr marL="44450" indent="0" algn="ctr">
              <a:buNone/>
            </a:pPr>
            <a:r>
              <a:rPr lang="en-US" sz="2400" dirty="0" smtClean="0"/>
              <a:t>Handout IV-D</a:t>
            </a:r>
            <a:endParaRPr lang="en-US" sz="24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IV-N</a:t>
            </a:r>
            <a:endParaRPr lang="en-US" sz="1400" dirty="0"/>
          </a:p>
        </p:txBody>
      </p:sp>
    </p:spTree>
    <p:extLst>
      <p:ext uri="{BB962C8B-B14F-4D97-AF65-F5344CB8AC3E}">
        <p14:creationId xmlns:p14="http://schemas.microsoft.com/office/powerpoint/2010/main" val="28826729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2146300"/>
            <a:ext cx="8077201" cy="4546600"/>
          </a:xfrm>
        </p:spPr>
        <p:txBody>
          <a:bodyPr>
            <a:normAutofit/>
          </a:bodyPr>
          <a:lstStyle/>
          <a:p>
            <a:pPr marL="274320" eaLnBrk="1" fontAlgn="auto" hangingPunct="1">
              <a:spcAft>
                <a:spcPts val="0"/>
              </a:spcAft>
              <a:defRPr/>
            </a:pPr>
            <a:r>
              <a:rPr lang="en-US" sz="2400" dirty="0" smtClean="0">
                <a:ea typeface="+mn-ea"/>
                <a:cs typeface="+mn-cs"/>
              </a:rPr>
              <a:t>Plan </a:t>
            </a:r>
            <a:r>
              <a:rPr lang="en-US" sz="2400" dirty="0">
                <a:ea typeface="+mn-ea"/>
                <a:cs typeface="+mn-cs"/>
              </a:rPr>
              <a:t>to use a range of instructional techniques to present material</a:t>
            </a:r>
            <a:r>
              <a:rPr lang="en-US" sz="2400" dirty="0" smtClean="0">
                <a:ea typeface="+mn-ea"/>
                <a:cs typeface="+mn-cs"/>
              </a:rPr>
              <a:t>.</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Envision alternative methods to teach the same concepts</a:t>
            </a:r>
            <a:r>
              <a:rPr lang="en-US" sz="2400" dirty="0" smtClean="0">
                <a:ea typeface="+mn-ea"/>
                <a:cs typeface="+mn-cs"/>
              </a:rPr>
              <a:t>.</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Keep all learning styles in mind</a:t>
            </a:r>
            <a:r>
              <a:rPr lang="en-US" sz="2400" dirty="0" smtClean="0">
                <a:ea typeface="+mn-ea"/>
                <a:cs typeface="+mn-cs"/>
              </a:rPr>
              <a:t>.</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Vary instructional approaches and methods throughout a lesson.</a:t>
            </a:r>
          </a:p>
          <a:p>
            <a:pPr marL="45720" indent="0" eaLnBrk="1" fontAlgn="auto" hangingPunct="1">
              <a:spcAft>
                <a:spcPts val="0"/>
              </a:spcAft>
              <a:buFont typeface="Wingdings 2" pitchFamily="18" charset="2"/>
              <a:buNone/>
              <a:defRPr/>
            </a:pPr>
            <a:endParaRPr lang="en-US" sz="1600" dirty="0">
              <a:ea typeface="+mn-ea"/>
              <a:cs typeface="+mn-cs"/>
            </a:endParaRPr>
          </a:p>
          <a:p>
            <a:pPr marL="45720" indent="0" eaLnBrk="1" fontAlgn="auto" hangingPunct="1">
              <a:spcAft>
                <a:spcPts val="0"/>
              </a:spcAft>
              <a:buFont typeface="Wingdings 2" pitchFamily="18" charset="2"/>
              <a:buNone/>
              <a:defRPr/>
            </a:pPr>
            <a:endParaRPr lang="en-US" sz="3200" dirty="0">
              <a:ea typeface="+mn-ea"/>
              <a:cs typeface="+mn-cs"/>
            </a:endParaRPr>
          </a:p>
          <a:p>
            <a:pPr marL="45720" indent="0" algn="r" eaLnBrk="1" fontAlgn="auto" hangingPunct="1">
              <a:spcAft>
                <a:spcPts val="0"/>
              </a:spcAft>
              <a:buFont typeface="Wingdings 2" pitchFamily="18" charset="2"/>
              <a:buNone/>
              <a:defRPr/>
            </a:pPr>
            <a:r>
              <a:rPr lang="en-US" sz="1500" dirty="0" smtClean="0">
                <a:ea typeface="+mn-ea"/>
                <a:cs typeface="+mn-cs"/>
              </a:rPr>
              <a:t>* </a:t>
            </a:r>
            <a:r>
              <a:rPr lang="en-US" sz="1500" dirty="0">
                <a:ea typeface="+mn-ea"/>
                <a:cs typeface="+mn-cs"/>
              </a:rPr>
              <a:t>UCLA Resource Center for Mental Health in Schools</a:t>
            </a:r>
          </a:p>
          <a:p>
            <a:pPr marL="274320" eaLnBrk="1" fontAlgn="auto" hangingPunct="1">
              <a:spcAft>
                <a:spcPts val="0"/>
              </a:spcAft>
              <a:defRPr/>
            </a:pPr>
            <a:endParaRPr lang="en-US"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sz="2800" b="1" dirty="0">
                <a:ea typeface="+mj-ea"/>
                <a:cs typeface="+mj-cs"/>
              </a:rPr>
              <a:t>Classroom-Focused Enabling: Instructional </a:t>
            </a:r>
            <a:r>
              <a:rPr lang="en-US" sz="2800" b="1" dirty="0" smtClean="0">
                <a:ea typeface="+mj-ea"/>
                <a:cs typeface="+mj-cs"/>
              </a:rPr>
              <a:t>Strategies</a:t>
            </a:r>
            <a:r>
              <a:rPr lang="en-US" sz="2800" dirty="0" smtClean="0">
                <a:ea typeface="+mj-ea"/>
                <a:cs typeface="+mj-cs"/>
              </a:rPr>
              <a:t> </a:t>
            </a:r>
            <a:endParaRPr lang="en-US" sz="2800"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IV-</a:t>
            </a:r>
            <a:r>
              <a:rPr lang="en-US" sz="1400" dirty="0"/>
              <a:t>O</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698" y="2159000"/>
            <a:ext cx="8496301" cy="4838700"/>
          </a:xfrm>
        </p:spPr>
        <p:txBody>
          <a:bodyPr>
            <a:normAutofit/>
          </a:bodyPr>
          <a:lstStyle/>
          <a:p>
            <a:pPr marL="274320" eaLnBrk="1" fontAlgn="auto" hangingPunct="1">
              <a:spcAft>
                <a:spcPts val="0"/>
              </a:spcAft>
              <a:defRPr/>
            </a:pPr>
            <a:r>
              <a:rPr lang="en-US" sz="2400" dirty="0">
                <a:ea typeface="+mn-ea"/>
                <a:cs typeface="+mn-cs"/>
              </a:rPr>
              <a:t>Use different </a:t>
            </a:r>
            <a:r>
              <a:rPr lang="en-US" sz="2400" dirty="0" smtClean="0">
                <a:ea typeface="+mn-ea"/>
                <a:cs typeface="+mn-cs"/>
              </a:rPr>
              <a:t>media</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Nest concepts into current events or relevant </a:t>
            </a:r>
            <a:r>
              <a:rPr lang="en-US" sz="2400" dirty="0" smtClean="0">
                <a:ea typeface="+mn-ea"/>
                <a:cs typeface="+mn-cs"/>
              </a:rPr>
              <a:t>themes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smtClean="0">
                <a:ea typeface="+mn-ea"/>
                <a:cs typeface="+mn-cs"/>
              </a:rPr>
              <a:t>Practice</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Encourage students to be active participants in the learning </a:t>
            </a:r>
            <a:r>
              <a:rPr lang="en-US" sz="2400" dirty="0" smtClean="0">
                <a:ea typeface="+mn-ea"/>
                <a:cs typeface="+mn-cs"/>
              </a:rPr>
              <a:t>process</a:t>
            </a:r>
          </a:p>
          <a:p>
            <a:pPr marL="274320" eaLnBrk="1" fontAlgn="auto" hangingPunct="1">
              <a:spcAft>
                <a:spcPts val="0"/>
              </a:spcAft>
              <a:defRPr/>
            </a:pPr>
            <a:endParaRPr lang="en-US" sz="400" dirty="0">
              <a:ea typeface="+mn-ea"/>
              <a:cs typeface="+mn-cs"/>
            </a:endParaRPr>
          </a:p>
          <a:p>
            <a:pPr marL="274320" eaLnBrk="1" fontAlgn="auto" hangingPunct="1">
              <a:spcAft>
                <a:spcPts val="0"/>
              </a:spcAft>
              <a:defRPr/>
            </a:pPr>
            <a:r>
              <a:rPr lang="en-US" sz="2400" dirty="0">
                <a:ea typeface="+mn-ea"/>
                <a:cs typeface="+mn-cs"/>
              </a:rPr>
              <a:t>Create opportunities for student </a:t>
            </a:r>
            <a:r>
              <a:rPr lang="en-US" sz="2400" dirty="0" smtClean="0">
                <a:ea typeface="+mn-ea"/>
                <a:cs typeface="+mn-cs"/>
              </a:rPr>
              <a:t>evaluations</a:t>
            </a:r>
            <a:endParaRPr lang="en-US" sz="1600" dirty="0">
              <a:ea typeface="+mn-ea"/>
              <a:cs typeface="+mn-cs"/>
            </a:endParaRPr>
          </a:p>
          <a:p>
            <a:pPr marL="45720" indent="0" eaLnBrk="1" fontAlgn="auto" hangingPunct="1">
              <a:spcAft>
                <a:spcPts val="0"/>
              </a:spcAft>
              <a:buNone/>
              <a:defRPr/>
            </a:pPr>
            <a:r>
              <a:rPr lang="en-US" sz="6000" dirty="0">
                <a:ea typeface="+mn-ea"/>
                <a:cs typeface="+mn-cs"/>
              </a:rPr>
              <a:t>	</a:t>
            </a:r>
            <a:r>
              <a:rPr lang="en-US" sz="6000" dirty="0" smtClean="0">
                <a:ea typeface="+mn-ea"/>
                <a:cs typeface="+mn-cs"/>
              </a:rPr>
              <a:t>		</a:t>
            </a:r>
          </a:p>
          <a:p>
            <a:pPr marL="45720" indent="0" eaLnBrk="1" fontAlgn="auto" hangingPunct="1">
              <a:spcAft>
                <a:spcPts val="0"/>
              </a:spcAft>
              <a:buNone/>
              <a:defRPr/>
            </a:pPr>
            <a:r>
              <a:rPr lang="en-US" sz="1600" dirty="0">
                <a:ea typeface="+mn-ea"/>
                <a:cs typeface="+mn-cs"/>
              </a:rPr>
              <a:t>	</a:t>
            </a:r>
            <a:r>
              <a:rPr lang="en-US" sz="1600" dirty="0" smtClean="0">
                <a:ea typeface="+mn-ea"/>
                <a:cs typeface="+mn-cs"/>
              </a:rPr>
              <a:t>		</a:t>
            </a:r>
            <a:r>
              <a:rPr lang="en-US" sz="1500" dirty="0" smtClean="0">
                <a:ea typeface="+mn-ea"/>
                <a:cs typeface="+mn-cs"/>
              </a:rPr>
              <a:t>* </a:t>
            </a:r>
            <a:r>
              <a:rPr lang="en-US" sz="1500" dirty="0">
                <a:ea typeface="+mn-ea"/>
                <a:cs typeface="+mn-cs"/>
              </a:rPr>
              <a:t>UCLA Resource Center for Mental Health in Schools</a:t>
            </a:r>
          </a:p>
          <a:p>
            <a:pPr marL="274320" eaLnBrk="1" fontAlgn="auto" hangingPunct="1">
              <a:spcAft>
                <a:spcPts val="0"/>
              </a:spcAft>
              <a:defRPr/>
            </a:pPr>
            <a:endParaRPr lang="en-US" sz="1500" dirty="0">
              <a:ea typeface="+mn-ea"/>
              <a:cs typeface="+mn-cs"/>
            </a:endParaRPr>
          </a:p>
        </p:txBody>
      </p:sp>
      <p:sp>
        <p:nvSpPr>
          <p:cNvPr id="3" name="Title 2"/>
          <p:cNvSpPr>
            <a:spLocks noGrp="1"/>
          </p:cNvSpPr>
          <p:nvPr>
            <p:ph type="title"/>
          </p:nvPr>
        </p:nvSpPr>
        <p:spPr/>
        <p:txBody>
          <a:bodyPr/>
          <a:lstStyle/>
          <a:p>
            <a:pPr eaLnBrk="1" fontAlgn="auto" hangingPunct="1">
              <a:spcAft>
                <a:spcPts val="0"/>
              </a:spcAft>
              <a:defRPr/>
            </a:pPr>
            <a:r>
              <a:rPr lang="en-US" sz="2800" b="1" dirty="0">
                <a:ea typeface="+mj-ea"/>
                <a:cs typeface="+mj-cs"/>
              </a:rPr>
              <a:t>Classroom-Focused Enabling: Instructional </a:t>
            </a:r>
            <a:r>
              <a:rPr lang="en-US" sz="2800" b="1" dirty="0" smtClean="0">
                <a:ea typeface="+mj-ea"/>
                <a:cs typeface="+mj-cs"/>
              </a:rPr>
              <a:t>Strategies </a:t>
            </a:r>
            <a:r>
              <a:rPr lang="en-US" sz="2800" b="1" dirty="0">
                <a:ea typeface="+mj-ea"/>
                <a:cs typeface="+mj-cs"/>
              </a:rPr>
              <a:t>(cont.)</a:t>
            </a:r>
            <a:r>
              <a:rPr lang="en-US" sz="2800" dirty="0">
                <a:ea typeface="+mj-ea"/>
                <a:cs typeface="+mj-cs"/>
              </a:rPr>
              <a:t> </a:t>
            </a:r>
          </a:p>
        </p:txBody>
      </p:sp>
      <p:sp>
        <p:nvSpPr>
          <p:cNvPr id="5" name="Slide Number Placeholder 4"/>
          <p:cNvSpPr>
            <a:spLocks noGrp="1"/>
          </p:cNvSpPr>
          <p:nvPr>
            <p:ph type="sldNum" sz="quarter" idx="12"/>
          </p:nvPr>
        </p:nvSpPr>
        <p:spPr/>
        <p:txBody>
          <a:bodyPr/>
          <a:lstStyle/>
          <a:p>
            <a:r>
              <a:rPr lang="en-US" sz="1400" dirty="0" smtClean="0"/>
              <a:t>IV-P</a:t>
            </a:r>
            <a:endParaRPr lang="en-US" sz="1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600" y="2806700"/>
            <a:ext cx="8407400" cy="4406900"/>
          </a:xfrm>
        </p:spPr>
        <p:txBody>
          <a:bodyPr>
            <a:normAutofit/>
          </a:bodyPr>
          <a:lstStyle/>
          <a:p>
            <a:pPr marL="44450" indent="0" algn="ctr">
              <a:buNone/>
            </a:pPr>
            <a:r>
              <a:rPr lang="en-US" sz="2800" dirty="0" smtClean="0"/>
              <a:t>School and Classroom Strategies for Tapping Resiliency Checklist</a:t>
            </a:r>
          </a:p>
          <a:p>
            <a:pPr marL="44450" indent="0" algn="ctr">
              <a:buNone/>
            </a:pPr>
            <a:endParaRPr lang="en-US" sz="1800" dirty="0"/>
          </a:p>
          <a:p>
            <a:pPr marL="44450" indent="0" algn="ctr">
              <a:buNone/>
            </a:pPr>
            <a:r>
              <a:rPr lang="en-US" sz="2400" dirty="0" smtClean="0"/>
              <a:t>Handout IV-F </a:t>
            </a:r>
            <a:endParaRPr lang="en-US" sz="24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234363" y="6354763"/>
            <a:ext cx="582612" cy="274637"/>
          </a:xfrm>
        </p:spPr>
        <p:txBody>
          <a:bodyPr/>
          <a:lstStyle/>
          <a:p>
            <a:r>
              <a:rPr lang="en-US" sz="1400" dirty="0" smtClean="0"/>
              <a:t>IV-Q</a:t>
            </a:r>
            <a:endParaRPr lang="en-US" sz="1400" dirty="0"/>
          </a:p>
        </p:txBody>
      </p:sp>
    </p:spTree>
    <p:extLst>
      <p:ext uri="{BB962C8B-B14F-4D97-AF65-F5344CB8AC3E}">
        <p14:creationId xmlns:p14="http://schemas.microsoft.com/office/powerpoint/2010/main" val="41879140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41526"/>
            <a:ext cx="8407400" cy="4059237"/>
          </a:xfrm>
        </p:spPr>
        <p:txBody>
          <a:bodyPr>
            <a:normAutofit lnSpcReduction="10000"/>
          </a:bodyPr>
          <a:lstStyle/>
          <a:p>
            <a:pPr marL="274320" eaLnBrk="1" fontAlgn="auto" hangingPunct="1">
              <a:spcAft>
                <a:spcPts val="0"/>
              </a:spcAft>
              <a:defRPr/>
            </a:pPr>
            <a:r>
              <a:rPr lang="en-US" sz="2200" dirty="0" smtClean="0"/>
              <a:t>Be alert to link between school and classroom climate, learning, and mental health</a:t>
            </a:r>
          </a:p>
          <a:p>
            <a:pPr marL="45720" indent="0" eaLnBrk="1" fontAlgn="auto" hangingPunct="1">
              <a:spcAft>
                <a:spcPts val="0"/>
              </a:spcAft>
              <a:buNone/>
              <a:defRPr/>
            </a:pPr>
            <a:endParaRPr lang="en-US" sz="800" dirty="0" smtClean="0"/>
          </a:p>
          <a:p>
            <a:pPr marL="274320" eaLnBrk="1" fontAlgn="auto" hangingPunct="1">
              <a:spcAft>
                <a:spcPts val="0"/>
              </a:spcAft>
              <a:defRPr/>
            </a:pPr>
            <a:r>
              <a:rPr lang="en-US" sz="2200" dirty="0" smtClean="0"/>
              <a:t>Assess school and classroom environment for barriers to learning</a:t>
            </a:r>
          </a:p>
          <a:p>
            <a:pPr marL="45720" indent="0" eaLnBrk="1" fontAlgn="auto" hangingPunct="1">
              <a:spcAft>
                <a:spcPts val="0"/>
              </a:spcAft>
              <a:buNone/>
              <a:defRPr/>
            </a:pPr>
            <a:endParaRPr lang="en-US" sz="800" dirty="0" smtClean="0"/>
          </a:p>
          <a:p>
            <a:pPr marL="274320" eaLnBrk="1" fontAlgn="auto" hangingPunct="1">
              <a:spcAft>
                <a:spcPts val="0"/>
              </a:spcAft>
              <a:defRPr/>
            </a:pPr>
            <a:r>
              <a:rPr lang="en-US" sz="2200" dirty="0" smtClean="0"/>
              <a:t>Promote mental health by maintaining an accepting, stigma-free school and classroom climate</a:t>
            </a:r>
          </a:p>
          <a:p>
            <a:pPr marL="45720" indent="0" eaLnBrk="1" fontAlgn="auto" hangingPunct="1">
              <a:spcAft>
                <a:spcPts val="0"/>
              </a:spcAft>
              <a:buNone/>
              <a:defRPr/>
            </a:pPr>
            <a:endParaRPr lang="en-US" sz="800" dirty="0" smtClean="0"/>
          </a:p>
          <a:p>
            <a:pPr marL="274320" eaLnBrk="1" fontAlgn="auto" hangingPunct="1">
              <a:spcAft>
                <a:spcPts val="0"/>
              </a:spcAft>
              <a:defRPr/>
            </a:pPr>
            <a:r>
              <a:rPr lang="en-US" sz="2200" dirty="0" smtClean="0"/>
              <a:t>Take advantage of adolescent social-emotional development to improve school and classroom climate</a:t>
            </a:r>
          </a:p>
          <a:p>
            <a:pPr marL="45720" indent="0" eaLnBrk="1" fontAlgn="auto" hangingPunct="1">
              <a:spcAft>
                <a:spcPts val="0"/>
              </a:spcAft>
              <a:buNone/>
              <a:defRPr/>
            </a:pPr>
            <a:endParaRPr lang="en-US" sz="1000" dirty="0" smtClean="0"/>
          </a:p>
          <a:p>
            <a:pPr marL="274320" eaLnBrk="1" fontAlgn="auto" hangingPunct="1">
              <a:spcAft>
                <a:spcPts val="0"/>
              </a:spcAft>
              <a:defRPr/>
            </a:pPr>
            <a:r>
              <a:rPr lang="en-US" sz="2200" dirty="0" smtClean="0"/>
              <a:t>Promote a positive climate through instructional strategies</a:t>
            </a:r>
          </a:p>
          <a:p>
            <a:endParaRPr lang="en-US" dirty="0" smtClean="0"/>
          </a:p>
          <a:p>
            <a:pPr marL="44450" indent="0">
              <a:buNone/>
            </a:pPr>
            <a:endParaRPr lang="en-US" dirty="0"/>
          </a:p>
          <a:p>
            <a:pPr marL="44450" indent="0">
              <a:buNone/>
            </a:pPr>
            <a:endParaRPr lang="en-US" dirty="0"/>
          </a:p>
        </p:txBody>
      </p:sp>
      <p:sp>
        <p:nvSpPr>
          <p:cNvPr id="3" name="Title 2"/>
          <p:cNvSpPr>
            <a:spLocks noGrp="1"/>
          </p:cNvSpPr>
          <p:nvPr>
            <p:ph type="title"/>
          </p:nvPr>
        </p:nvSpPr>
        <p:spPr/>
        <p:txBody>
          <a:bodyPr/>
          <a:lstStyle/>
          <a:p>
            <a:r>
              <a:rPr lang="en-US" dirty="0" smtClean="0"/>
              <a:t>Module IV Review</a:t>
            </a:r>
            <a:endParaRPr lang="en-US" dirty="0"/>
          </a:p>
        </p:txBody>
      </p:sp>
      <p:sp>
        <p:nvSpPr>
          <p:cNvPr id="4" name="Slide Number Placeholder 3"/>
          <p:cNvSpPr>
            <a:spLocks noGrp="1"/>
          </p:cNvSpPr>
          <p:nvPr>
            <p:ph type="sldNum" sz="quarter" idx="12"/>
          </p:nvPr>
        </p:nvSpPr>
        <p:spPr/>
        <p:txBody>
          <a:bodyPr/>
          <a:lstStyle/>
          <a:p>
            <a:r>
              <a:rPr lang="en-US" sz="1400" dirty="0" smtClean="0"/>
              <a:t>IV-R</a:t>
            </a:r>
            <a:endParaRPr lang="en-US" sz="1400" dirty="0"/>
          </a:p>
        </p:txBody>
      </p:sp>
    </p:spTree>
    <p:extLst>
      <p:ext uri="{BB962C8B-B14F-4D97-AF65-F5344CB8AC3E}">
        <p14:creationId xmlns:p14="http://schemas.microsoft.com/office/powerpoint/2010/main" val="10560481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66963"/>
            <a:ext cx="8407400" cy="3627437"/>
          </a:xfrm>
        </p:spPr>
        <p:txBody>
          <a:bodyPr>
            <a:normAutofit/>
          </a:bodyPr>
          <a:lstStyle/>
          <a:p>
            <a:r>
              <a:rPr lang="en-US" sz="2400" dirty="0" smtClean="0"/>
              <a:t>Comments &amp; Questions</a:t>
            </a:r>
          </a:p>
          <a:p>
            <a:pPr marL="44450" indent="0">
              <a:buNone/>
            </a:pPr>
            <a:endParaRPr lang="en-US" sz="2400" dirty="0" smtClean="0"/>
          </a:p>
        </p:txBody>
      </p:sp>
      <p:sp>
        <p:nvSpPr>
          <p:cNvPr id="3" name="Title 2"/>
          <p:cNvSpPr>
            <a:spLocks noGrp="1"/>
          </p:cNvSpPr>
          <p:nvPr>
            <p:ph type="title"/>
          </p:nvPr>
        </p:nvSpPr>
        <p:spPr/>
        <p:txBody>
          <a:bodyPr/>
          <a:lstStyle/>
          <a:p>
            <a:r>
              <a:rPr lang="en-US" dirty="0" smtClean="0"/>
              <a:t>Wrapping Up</a:t>
            </a:r>
            <a:endParaRPr lang="en-US" dirty="0"/>
          </a:p>
        </p:txBody>
      </p:sp>
      <p:sp>
        <p:nvSpPr>
          <p:cNvPr id="4" name="Slide Number Placeholder 3"/>
          <p:cNvSpPr>
            <a:spLocks noGrp="1"/>
          </p:cNvSpPr>
          <p:nvPr>
            <p:ph type="sldNum" sz="quarter" idx="12"/>
          </p:nvPr>
        </p:nvSpPr>
        <p:spPr/>
        <p:txBody>
          <a:bodyPr/>
          <a:lstStyle/>
          <a:p>
            <a:r>
              <a:rPr lang="en-US" sz="1400" dirty="0" smtClean="0"/>
              <a:t>IV-S</a:t>
            </a:r>
            <a:endParaRPr lang="en-US" sz="1400" dirty="0"/>
          </a:p>
        </p:txBody>
      </p:sp>
    </p:spTree>
    <p:extLst>
      <p:ext uri="{BB962C8B-B14F-4D97-AF65-F5344CB8AC3E}">
        <p14:creationId xmlns:p14="http://schemas.microsoft.com/office/powerpoint/2010/main" val="27890083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4450" indent="0" algn="ctr">
              <a:buNone/>
            </a:pPr>
            <a:endParaRPr lang="en-US" sz="3200" dirty="0" smtClean="0"/>
          </a:p>
          <a:p>
            <a:pPr marL="44450" indent="0" algn="ctr">
              <a:buNone/>
            </a:pPr>
            <a:r>
              <a:rPr lang="en-US" sz="3200" dirty="0" smtClean="0"/>
              <a:t>Module V:</a:t>
            </a:r>
          </a:p>
          <a:p>
            <a:pPr marL="44450" indent="0" algn="ctr">
              <a:buNone/>
            </a:pPr>
            <a:endParaRPr lang="en-US" sz="1000" dirty="0" smtClean="0"/>
          </a:p>
          <a:p>
            <a:pPr marL="44450" indent="0" algn="ctr">
              <a:buNone/>
            </a:pPr>
            <a:r>
              <a:rPr lang="en-US" sz="3200" dirty="0" smtClean="0"/>
              <a:t>Infusing Cultural Competence </a:t>
            </a:r>
            <a:r>
              <a:rPr lang="en-US" sz="3200" dirty="0"/>
              <a:t>into </a:t>
            </a:r>
            <a:r>
              <a:rPr lang="en-US" sz="3200" dirty="0" smtClean="0"/>
              <a:t>Mental Wellness Initiatives</a:t>
            </a:r>
            <a:endParaRPr lang="en-US" sz="32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r>
              <a:rPr lang="en-US" sz="1400" dirty="0" smtClean="0"/>
              <a:t>V-A</a:t>
            </a:r>
            <a:endParaRPr lang="en-US" sz="1400" dirty="0"/>
          </a:p>
        </p:txBody>
      </p:sp>
    </p:spTree>
    <p:extLst>
      <p:ext uri="{BB962C8B-B14F-4D97-AF65-F5344CB8AC3E}">
        <p14:creationId xmlns:p14="http://schemas.microsoft.com/office/powerpoint/2010/main" val="13415093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Getting Started</a:t>
            </a:r>
            <a:endParaRPr lang="en-US" dirty="0"/>
          </a:p>
        </p:txBody>
      </p:sp>
      <p:sp>
        <p:nvSpPr>
          <p:cNvPr id="7" name="Content Placeholder 6"/>
          <p:cNvSpPr>
            <a:spLocks noGrp="1"/>
          </p:cNvSpPr>
          <p:nvPr>
            <p:ph idx="1"/>
          </p:nvPr>
        </p:nvSpPr>
        <p:spPr>
          <a:xfrm>
            <a:off x="568355" y="2009008"/>
            <a:ext cx="8381261" cy="4407408"/>
          </a:xfrm>
        </p:spPr>
        <p:txBody>
          <a:bodyPr>
            <a:normAutofit/>
          </a:bodyPr>
          <a:lstStyle/>
          <a:p>
            <a:pPr marL="45720" indent="0">
              <a:buNone/>
            </a:pPr>
            <a:endParaRPr lang="en-US" sz="2400" dirty="0" smtClean="0"/>
          </a:p>
          <a:p>
            <a:pPr marL="45720" indent="0">
              <a:buNone/>
            </a:pPr>
            <a:endParaRPr lang="en-US" sz="2400" dirty="0" smtClean="0"/>
          </a:p>
          <a:p>
            <a:pPr marL="45720" indent="0">
              <a:buNone/>
            </a:pPr>
            <a:endParaRPr lang="en-US" sz="2400" dirty="0"/>
          </a:p>
          <a:p>
            <a:pPr marL="45720" indent="0">
              <a:buNone/>
              <a:defRPr/>
            </a:pPr>
            <a:endParaRPr lang="en-US" sz="2100" dirty="0"/>
          </a:p>
          <a:p>
            <a:pPr marL="45720" indent="0">
              <a:buNone/>
              <a:defRPr/>
            </a:pPr>
            <a:endParaRPr lang="en-US" sz="2100" dirty="0" smtClean="0"/>
          </a:p>
          <a:p>
            <a:pPr marL="45720" indent="0">
              <a:buNone/>
            </a:pPr>
            <a:endParaRPr lang="en-US" sz="2400" dirty="0" smtClean="0"/>
          </a:p>
          <a:p>
            <a:endParaRPr lang="en-US" sz="2400" dirty="0"/>
          </a:p>
        </p:txBody>
      </p:sp>
      <p:sp>
        <p:nvSpPr>
          <p:cNvPr id="4" name="TextBox 3"/>
          <p:cNvSpPr txBox="1"/>
          <p:nvPr/>
        </p:nvSpPr>
        <p:spPr>
          <a:xfrm>
            <a:off x="964998" y="2887882"/>
            <a:ext cx="7240249" cy="1538883"/>
          </a:xfrm>
          <a:prstGeom prst="rect">
            <a:avLst/>
          </a:prstGeom>
          <a:solidFill>
            <a:srgbClr val="9E4934"/>
          </a:solidFill>
        </p:spPr>
        <p:txBody>
          <a:bodyPr wrap="square" rtlCol="0">
            <a:spAutoFit/>
          </a:bodyPr>
          <a:lstStyle/>
          <a:p>
            <a:pPr algn="ctr">
              <a:spcBef>
                <a:spcPts val="600"/>
              </a:spcBef>
              <a:spcAft>
                <a:spcPts val="600"/>
              </a:spcAft>
            </a:pPr>
            <a:r>
              <a:rPr lang="en-US" sz="100" dirty="0">
                <a:solidFill>
                  <a:schemeClr val="bg2">
                    <a:lumMod val="20000"/>
                    <a:lumOff val="80000"/>
                  </a:schemeClr>
                </a:solidFill>
              </a:rPr>
              <a:t> </a:t>
            </a:r>
            <a:endParaRPr lang="en-US" sz="100" dirty="0" smtClean="0">
              <a:solidFill>
                <a:schemeClr val="bg2">
                  <a:lumMod val="20000"/>
                  <a:lumOff val="80000"/>
                </a:schemeClr>
              </a:solidFill>
            </a:endParaRPr>
          </a:p>
          <a:p>
            <a:pPr algn="ctr">
              <a:spcBef>
                <a:spcPts val="600"/>
              </a:spcBef>
              <a:spcAft>
                <a:spcPts val="600"/>
              </a:spcAft>
            </a:pPr>
            <a:r>
              <a:rPr lang="en-US" sz="2400" dirty="0" smtClean="0">
                <a:solidFill>
                  <a:schemeClr val="bg2">
                    <a:lumMod val="20000"/>
                    <a:lumOff val="80000"/>
                  </a:schemeClr>
                </a:solidFill>
              </a:rPr>
              <a:t>The </a:t>
            </a:r>
            <a:r>
              <a:rPr lang="en-US" sz="2400" dirty="0">
                <a:solidFill>
                  <a:schemeClr val="bg2">
                    <a:lumMod val="20000"/>
                    <a:lumOff val="80000"/>
                  </a:schemeClr>
                </a:solidFill>
              </a:rPr>
              <a:t>overall purpose of the training is to help eliminate barriers to learning by understanding and addressing mental health issues in the school environment</a:t>
            </a:r>
            <a:r>
              <a:rPr lang="en-US" sz="2400" dirty="0" smtClean="0">
                <a:solidFill>
                  <a:schemeClr val="bg2">
                    <a:lumMod val="20000"/>
                    <a:lumOff val="80000"/>
                  </a:schemeClr>
                </a:solidFill>
              </a:rPr>
              <a:t>.</a:t>
            </a:r>
          </a:p>
          <a:p>
            <a:pPr algn="ctr">
              <a:spcBef>
                <a:spcPts val="600"/>
              </a:spcBef>
              <a:spcAft>
                <a:spcPts val="600"/>
              </a:spcAft>
            </a:pPr>
            <a:endParaRPr lang="en-US" sz="100" dirty="0">
              <a:solidFill>
                <a:schemeClr val="bg2">
                  <a:lumMod val="20000"/>
                  <a:lumOff val="80000"/>
                </a:schemeClr>
              </a:solidFill>
            </a:endParaRPr>
          </a:p>
        </p:txBody>
      </p:sp>
      <p:sp>
        <p:nvSpPr>
          <p:cNvPr id="3" name="Slide Number Placeholder 2"/>
          <p:cNvSpPr>
            <a:spLocks noGrp="1"/>
          </p:cNvSpPr>
          <p:nvPr>
            <p:ph type="sldNum" sz="quarter" idx="12"/>
          </p:nvPr>
        </p:nvSpPr>
        <p:spPr/>
        <p:txBody>
          <a:bodyPr/>
          <a:lstStyle/>
          <a:p>
            <a:r>
              <a:rPr lang="en-US" sz="1400" dirty="0" smtClean="0"/>
              <a:t>V-B</a:t>
            </a:r>
            <a:endParaRPr lang="en-US" sz="1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883" y="1763934"/>
            <a:ext cx="7969335" cy="4407408"/>
          </a:xfrm>
        </p:spPr>
        <p:txBody>
          <a:bodyPr/>
          <a:lstStyle/>
          <a:p>
            <a:pPr>
              <a:defRPr/>
            </a:pPr>
            <a:endParaRPr lang="en-US" sz="2200" dirty="0" smtClean="0"/>
          </a:p>
          <a:p>
            <a:pPr>
              <a:defRPr/>
            </a:pPr>
            <a:endParaRPr lang="en-US" sz="2200" dirty="0" smtClean="0"/>
          </a:p>
          <a:p>
            <a:pPr>
              <a:defRPr/>
            </a:pPr>
            <a:endParaRPr lang="en-US" sz="2200" dirty="0"/>
          </a:p>
          <a:p>
            <a:pPr>
              <a:defRPr/>
            </a:pPr>
            <a:endParaRPr lang="en-US" sz="1000" dirty="0" smtClean="0"/>
          </a:p>
          <a:p>
            <a:pPr>
              <a:defRPr/>
            </a:pPr>
            <a:endParaRPr lang="en-US" sz="800" dirty="0" smtClean="0"/>
          </a:p>
          <a:p>
            <a:pPr>
              <a:defRPr/>
            </a:pPr>
            <a:endParaRPr lang="en-US" sz="800" dirty="0" smtClean="0"/>
          </a:p>
          <a:p>
            <a:pPr>
              <a:defRPr/>
            </a:pPr>
            <a:r>
              <a:rPr lang="en-US" sz="2200" dirty="0" smtClean="0"/>
              <a:t>Children </a:t>
            </a:r>
            <a:r>
              <a:rPr lang="en-US" sz="2200" dirty="0"/>
              <a:t>who receive mental health and social-emotional support do better academically and </a:t>
            </a:r>
            <a:r>
              <a:rPr lang="en-US" sz="2200" dirty="0" smtClean="0"/>
              <a:t>socially</a:t>
            </a:r>
          </a:p>
          <a:p>
            <a:pPr>
              <a:defRPr/>
            </a:pPr>
            <a:endParaRPr lang="en-US" sz="1000" dirty="0"/>
          </a:p>
          <a:p>
            <a:pPr lvl="1">
              <a:defRPr/>
            </a:pPr>
            <a:r>
              <a:rPr lang="en-US" sz="2100" dirty="0"/>
              <a:t>Higher academic achievement</a:t>
            </a:r>
          </a:p>
          <a:p>
            <a:pPr lvl="1">
              <a:defRPr/>
            </a:pPr>
            <a:r>
              <a:rPr lang="en-US" sz="2100" dirty="0"/>
              <a:t>Lower absenteeism</a:t>
            </a:r>
          </a:p>
          <a:p>
            <a:pPr lvl="1">
              <a:defRPr/>
            </a:pPr>
            <a:r>
              <a:rPr lang="en-US" sz="2100" dirty="0"/>
              <a:t>Fewer behavioral problems</a:t>
            </a:r>
          </a:p>
          <a:p>
            <a:endParaRPr lang="en-US" dirty="0"/>
          </a:p>
        </p:txBody>
      </p:sp>
      <p:sp>
        <p:nvSpPr>
          <p:cNvPr id="3" name="Title 2"/>
          <p:cNvSpPr>
            <a:spLocks noGrp="1"/>
          </p:cNvSpPr>
          <p:nvPr>
            <p:ph type="title"/>
          </p:nvPr>
        </p:nvSpPr>
        <p:spPr/>
        <p:txBody>
          <a:bodyPr/>
          <a:lstStyle/>
          <a:p>
            <a:r>
              <a:rPr lang="en-US" dirty="0" smtClean="0"/>
              <a:t>Review</a:t>
            </a:r>
            <a:endParaRPr lang="en-US" dirty="0"/>
          </a:p>
        </p:txBody>
      </p:sp>
      <p:sp>
        <p:nvSpPr>
          <p:cNvPr id="4" name="TextBox 3"/>
          <p:cNvSpPr txBox="1"/>
          <p:nvPr/>
        </p:nvSpPr>
        <p:spPr>
          <a:xfrm>
            <a:off x="964998" y="2164639"/>
            <a:ext cx="7240249" cy="800219"/>
          </a:xfrm>
          <a:prstGeom prst="rect">
            <a:avLst/>
          </a:prstGeom>
          <a:solidFill>
            <a:srgbClr val="9E4934"/>
          </a:solidFill>
        </p:spPr>
        <p:txBody>
          <a:bodyPr wrap="square" rtlCol="0">
            <a:spAutoFit/>
          </a:bodyPr>
          <a:lstStyle/>
          <a:p>
            <a:pPr algn="ctr">
              <a:spcBef>
                <a:spcPts val="600"/>
              </a:spcBef>
              <a:spcAft>
                <a:spcPts val="600"/>
              </a:spcAft>
            </a:pPr>
            <a:r>
              <a:rPr lang="en-US" sz="100" dirty="0">
                <a:solidFill>
                  <a:schemeClr val="bg2">
                    <a:lumMod val="20000"/>
                    <a:lumOff val="80000"/>
                  </a:schemeClr>
                </a:solidFill>
              </a:rPr>
              <a:t> </a:t>
            </a:r>
            <a:endParaRPr lang="en-US" sz="100" dirty="0" smtClean="0">
              <a:solidFill>
                <a:schemeClr val="bg2">
                  <a:lumMod val="20000"/>
                  <a:lumOff val="80000"/>
                </a:schemeClr>
              </a:solidFill>
            </a:endParaRPr>
          </a:p>
          <a:p>
            <a:pPr algn="ctr">
              <a:spcBef>
                <a:spcPts val="600"/>
              </a:spcBef>
              <a:spcAft>
                <a:spcPts val="600"/>
              </a:spcAft>
            </a:pPr>
            <a:r>
              <a:rPr lang="en-US" sz="2400" dirty="0" smtClean="0">
                <a:solidFill>
                  <a:schemeClr val="bg2">
                    <a:lumMod val="20000"/>
                    <a:lumOff val="80000"/>
                  </a:schemeClr>
                </a:solidFill>
              </a:rPr>
              <a:t>Mental health and schools are linked</a:t>
            </a:r>
          </a:p>
          <a:p>
            <a:pPr algn="ctr">
              <a:spcBef>
                <a:spcPts val="600"/>
              </a:spcBef>
              <a:spcAft>
                <a:spcPts val="600"/>
              </a:spcAft>
            </a:pPr>
            <a:endParaRPr lang="en-US" sz="100" dirty="0">
              <a:solidFill>
                <a:schemeClr val="bg2">
                  <a:lumMod val="20000"/>
                  <a:lumOff val="80000"/>
                </a:schemeClr>
              </a:solidFill>
            </a:endParaRPr>
          </a:p>
        </p:txBody>
      </p:sp>
      <p:sp>
        <p:nvSpPr>
          <p:cNvPr id="5" name="Slide Number Placeholder 4"/>
          <p:cNvSpPr>
            <a:spLocks noGrp="1"/>
          </p:cNvSpPr>
          <p:nvPr>
            <p:ph type="sldNum" sz="quarter" idx="12"/>
          </p:nvPr>
        </p:nvSpPr>
        <p:spPr/>
        <p:txBody>
          <a:bodyPr/>
          <a:lstStyle/>
          <a:p>
            <a:r>
              <a:rPr lang="en-US" sz="1400" dirty="0" smtClean="0"/>
              <a:t>V-C</a:t>
            </a:r>
            <a:endParaRPr lang="en-US" sz="1400" dirty="0"/>
          </a:p>
        </p:txBody>
      </p:sp>
    </p:spTree>
    <p:extLst>
      <p:ext uri="{BB962C8B-B14F-4D97-AF65-F5344CB8AC3E}">
        <p14:creationId xmlns:p14="http://schemas.microsoft.com/office/powerpoint/2010/main" val="3317110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400" y="2935288"/>
            <a:ext cx="7988300" cy="1408112"/>
          </a:xfrm>
        </p:spPr>
        <p:txBody>
          <a:bodyPr>
            <a:noAutofit/>
          </a:bodyPr>
          <a:lstStyle/>
          <a:p>
            <a:pPr marL="45720" indent="0" algn="ctr" eaLnBrk="1" fontAlgn="auto" hangingPunct="1">
              <a:spcAft>
                <a:spcPts val="0"/>
              </a:spcAft>
              <a:buFont typeface="Wingdings 2" pitchFamily="18" charset="2"/>
              <a:buNone/>
              <a:defRPr/>
            </a:pPr>
            <a:r>
              <a:rPr lang="en-US" sz="2800" dirty="0" smtClean="0">
                <a:ea typeface="+mn-ea"/>
                <a:cs typeface="+mn-cs"/>
              </a:rPr>
              <a:t>The </a:t>
            </a:r>
            <a:r>
              <a:rPr lang="en-US" sz="2800" dirty="0">
                <a:ea typeface="+mn-ea"/>
                <a:cs typeface="+mn-cs"/>
              </a:rPr>
              <a:t>goal of Module I is to describe the links among social-emotional development, mental health, and learning. </a:t>
            </a: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Goal</a:t>
            </a:r>
            <a:endParaRPr lang="en-US" dirty="0">
              <a:ea typeface="+mj-ea"/>
              <a:cs typeface="+mj-cs"/>
            </a:endParaRPr>
          </a:p>
        </p:txBody>
      </p:sp>
      <p:sp>
        <p:nvSpPr>
          <p:cNvPr id="5" name="Slide Number Placeholder 4"/>
          <p:cNvSpPr>
            <a:spLocks noGrp="1"/>
          </p:cNvSpPr>
          <p:nvPr>
            <p:ph type="sldNum" sz="quarter" idx="12"/>
          </p:nvPr>
        </p:nvSpPr>
        <p:spPr/>
        <p:txBody>
          <a:bodyPr/>
          <a:lstStyle/>
          <a:p>
            <a:r>
              <a:rPr lang="en-US" sz="1400" dirty="0" smtClean="0"/>
              <a:t>I-F</a:t>
            </a:r>
            <a:endParaRPr lang="en-US" sz="1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908" y="2197961"/>
            <a:ext cx="8116450" cy="4407408"/>
          </a:xfrm>
        </p:spPr>
        <p:txBody>
          <a:bodyPr>
            <a:normAutofit/>
          </a:bodyPr>
          <a:lstStyle/>
          <a:p>
            <a:pPr marL="45720" indent="0" algn="ctr">
              <a:buNone/>
            </a:pPr>
            <a:r>
              <a:rPr lang="en-US" sz="2800" dirty="0" smtClean="0">
                <a:solidFill>
                  <a:schemeClr val="accent1">
                    <a:lumMod val="75000"/>
                  </a:schemeClr>
                </a:solidFill>
              </a:rPr>
              <a:t>Reason </a:t>
            </a:r>
            <a:r>
              <a:rPr lang="en-US" sz="2800" dirty="0" smtClean="0">
                <a:solidFill>
                  <a:schemeClr val="accent1">
                    <a:lumMod val="75000"/>
                  </a:schemeClr>
                </a:solidFill>
                <a:cs typeface="Arial"/>
              </a:rPr>
              <a:t>1</a:t>
            </a:r>
            <a:endParaRPr lang="en-US" sz="2800" b="1" dirty="0" smtClean="0">
              <a:solidFill>
                <a:schemeClr val="accent1">
                  <a:lumMod val="75000"/>
                </a:schemeClr>
              </a:solidFill>
              <a:cs typeface="Arial"/>
            </a:endParaRPr>
          </a:p>
          <a:p>
            <a:pPr marL="45720" indent="0" algn="ctr">
              <a:buNone/>
            </a:pPr>
            <a:endParaRPr lang="en-US" sz="1000" dirty="0" smtClean="0">
              <a:solidFill>
                <a:srgbClr val="9E4934"/>
              </a:solidFill>
            </a:endParaRPr>
          </a:p>
          <a:p>
            <a:r>
              <a:rPr lang="en-US" sz="2400" dirty="0" smtClean="0"/>
              <a:t>Students and families from different cultures possess unique:</a:t>
            </a:r>
          </a:p>
          <a:p>
            <a:pPr lvl="1"/>
            <a:r>
              <a:rPr lang="en-US" sz="2000" dirty="0" smtClean="0"/>
              <a:t>Help-seeking behaviors</a:t>
            </a:r>
            <a:endParaRPr lang="en-US" sz="2000" dirty="0"/>
          </a:p>
          <a:p>
            <a:pPr lvl="1"/>
            <a:r>
              <a:rPr lang="en-US" sz="2000" dirty="0" smtClean="0"/>
              <a:t>Natural support networks</a:t>
            </a:r>
          </a:p>
          <a:p>
            <a:pPr lvl="1"/>
            <a:r>
              <a:rPr lang="en-US" sz="2000" dirty="0" smtClean="0"/>
              <a:t>Attitudes about mental health services</a:t>
            </a:r>
          </a:p>
          <a:p>
            <a:pPr lvl="1"/>
            <a:r>
              <a:rPr lang="en-US" sz="2000" dirty="0" smtClean="0"/>
              <a:t>Treatment needs</a:t>
            </a:r>
            <a:endParaRPr lang="en-US" sz="2400" dirty="0"/>
          </a:p>
          <a:p>
            <a:endParaRPr lang="en-US" dirty="0"/>
          </a:p>
          <a:p>
            <a:pPr marL="365760" lvl="1" indent="0" algn="r">
              <a:buNone/>
            </a:pPr>
            <a:endParaRPr lang="en-US" sz="900" dirty="0"/>
          </a:p>
        </p:txBody>
      </p:sp>
      <p:sp>
        <p:nvSpPr>
          <p:cNvPr id="3" name="Title 2"/>
          <p:cNvSpPr>
            <a:spLocks noGrp="1"/>
          </p:cNvSpPr>
          <p:nvPr>
            <p:ph type="title"/>
          </p:nvPr>
        </p:nvSpPr>
        <p:spPr/>
        <p:txBody>
          <a:bodyPr/>
          <a:lstStyle/>
          <a:p>
            <a:r>
              <a:rPr lang="en-US" dirty="0" smtClean="0"/>
              <a:t>Why focus on Cultural </a:t>
            </a:r>
            <a:r>
              <a:rPr lang="en-US" dirty="0" err="1" smtClean="0"/>
              <a:t>CompetencY</a:t>
            </a:r>
            <a:r>
              <a:rPr lang="en-US" dirty="0" smtClean="0"/>
              <a:t>?</a:t>
            </a:r>
            <a:endParaRPr lang="en-US" dirty="0"/>
          </a:p>
        </p:txBody>
      </p:sp>
      <p:sp>
        <p:nvSpPr>
          <p:cNvPr id="4" name="Slide Number Placeholder 3"/>
          <p:cNvSpPr>
            <a:spLocks noGrp="1"/>
          </p:cNvSpPr>
          <p:nvPr>
            <p:ph type="sldNum" sz="quarter" idx="12"/>
          </p:nvPr>
        </p:nvSpPr>
        <p:spPr/>
        <p:txBody>
          <a:bodyPr/>
          <a:lstStyle/>
          <a:p>
            <a:r>
              <a:rPr lang="en-US" sz="1400" dirty="0" smtClean="0"/>
              <a:t>V-D</a:t>
            </a:r>
            <a:endParaRPr lang="en-US" sz="1400" dirty="0"/>
          </a:p>
        </p:txBody>
      </p:sp>
    </p:spTree>
    <p:extLst>
      <p:ext uri="{BB962C8B-B14F-4D97-AF65-F5344CB8AC3E}">
        <p14:creationId xmlns:p14="http://schemas.microsoft.com/office/powerpoint/2010/main" val="28932612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908" y="2197961"/>
            <a:ext cx="8116450" cy="4407408"/>
          </a:xfrm>
        </p:spPr>
        <p:txBody>
          <a:bodyPr>
            <a:normAutofit/>
          </a:bodyPr>
          <a:lstStyle/>
          <a:p>
            <a:pPr marL="45720" indent="0" algn="ctr">
              <a:buNone/>
            </a:pPr>
            <a:r>
              <a:rPr lang="en-US" sz="2800" dirty="0" smtClean="0">
                <a:solidFill>
                  <a:schemeClr val="accent1">
                    <a:lumMod val="75000"/>
                  </a:schemeClr>
                </a:solidFill>
              </a:rPr>
              <a:t>Reason </a:t>
            </a:r>
            <a:r>
              <a:rPr lang="en-US" sz="2800" dirty="0">
                <a:solidFill>
                  <a:schemeClr val="accent1">
                    <a:lumMod val="75000"/>
                  </a:schemeClr>
                </a:solidFill>
                <a:cs typeface="Arial"/>
              </a:rPr>
              <a:t>2</a:t>
            </a:r>
            <a:endParaRPr lang="en-US" sz="2800" b="1" dirty="0" smtClean="0">
              <a:solidFill>
                <a:schemeClr val="accent1">
                  <a:lumMod val="75000"/>
                </a:schemeClr>
              </a:solidFill>
              <a:cs typeface="Arial"/>
            </a:endParaRPr>
          </a:p>
          <a:p>
            <a:pPr marL="45720" indent="0" algn="ctr">
              <a:buNone/>
            </a:pPr>
            <a:endParaRPr lang="en-US" sz="1000" dirty="0" smtClean="0">
              <a:solidFill>
                <a:srgbClr val="9E4934"/>
              </a:solidFill>
            </a:endParaRPr>
          </a:p>
          <a:p>
            <a:r>
              <a:rPr lang="en-US" sz="2400" dirty="0" smtClean="0"/>
              <a:t>Students from minority cultures are far less likely to receive quality, effective mental health services</a:t>
            </a:r>
          </a:p>
          <a:p>
            <a:pPr lvl="1"/>
            <a:endParaRPr lang="en-US" sz="1000" dirty="0"/>
          </a:p>
          <a:p>
            <a:pPr lvl="1"/>
            <a:r>
              <a:rPr lang="en-US" sz="2000" dirty="0" smtClean="0"/>
              <a:t>Percentage receiving therapy</a:t>
            </a:r>
          </a:p>
          <a:p>
            <a:pPr lvl="1"/>
            <a:r>
              <a:rPr lang="en-US" sz="2000" dirty="0" smtClean="0"/>
              <a:t>Location of therapy</a:t>
            </a:r>
          </a:p>
          <a:p>
            <a:pPr lvl="1"/>
            <a:r>
              <a:rPr lang="en-US" sz="2000" dirty="0" smtClean="0"/>
              <a:t>Quality of therapy</a:t>
            </a:r>
          </a:p>
          <a:p>
            <a:pPr marL="365760" lvl="1" indent="0">
              <a:buNone/>
            </a:pPr>
            <a:endParaRPr lang="en-US" dirty="0"/>
          </a:p>
          <a:p>
            <a:pPr lvl="1"/>
            <a:endParaRPr lang="en-US" sz="2800" dirty="0" smtClean="0"/>
          </a:p>
          <a:p>
            <a:pPr marL="365125" lvl="1" indent="0">
              <a:buNone/>
            </a:pPr>
            <a:endParaRPr lang="en-US" sz="1200" dirty="0"/>
          </a:p>
          <a:p>
            <a:pPr marL="365760" lvl="1" indent="0" algn="r">
              <a:buNone/>
            </a:pPr>
            <a:r>
              <a:rPr lang="en-US" sz="1000" dirty="0" smtClean="0">
                <a:solidFill>
                  <a:srgbClr val="534949"/>
                </a:solidFill>
              </a:rPr>
              <a:t>(Cunningham</a:t>
            </a:r>
            <a:r>
              <a:rPr lang="en-US" sz="1000" dirty="0">
                <a:solidFill>
                  <a:srgbClr val="534949"/>
                </a:solidFill>
              </a:rPr>
              <a:t>, D. L., Ozdemir, M., Summers, J., &amp; Ghunney, </a:t>
            </a:r>
            <a:r>
              <a:rPr lang="en-US" sz="1000" dirty="0" smtClean="0">
                <a:solidFill>
                  <a:srgbClr val="534949"/>
                </a:solidFill>
              </a:rPr>
              <a:t>A., August 2006</a:t>
            </a:r>
            <a:r>
              <a:rPr lang="en-US" sz="1000" dirty="0"/>
              <a:t>)</a:t>
            </a:r>
          </a:p>
          <a:p>
            <a:pPr marL="365760" lvl="1" indent="0" algn="r">
              <a:buNone/>
            </a:pPr>
            <a:endParaRPr lang="en-US" sz="1000" dirty="0"/>
          </a:p>
        </p:txBody>
      </p:sp>
      <p:sp>
        <p:nvSpPr>
          <p:cNvPr id="3" name="Title 2"/>
          <p:cNvSpPr>
            <a:spLocks noGrp="1"/>
          </p:cNvSpPr>
          <p:nvPr>
            <p:ph type="title"/>
          </p:nvPr>
        </p:nvSpPr>
        <p:spPr/>
        <p:txBody>
          <a:bodyPr/>
          <a:lstStyle/>
          <a:p>
            <a:r>
              <a:rPr lang="en-US" dirty="0" smtClean="0"/>
              <a:t>Why focus on Cultural Competence?</a:t>
            </a:r>
            <a:endParaRPr lang="en-US" dirty="0"/>
          </a:p>
        </p:txBody>
      </p:sp>
      <p:sp>
        <p:nvSpPr>
          <p:cNvPr id="4" name="Slide Number Placeholder 3"/>
          <p:cNvSpPr>
            <a:spLocks noGrp="1"/>
          </p:cNvSpPr>
          <p:nvPr>
            <p:ph type="sldNum" sz="quarter" idx="12"/>
          </p:nvPr>
        </p:nvSpPr>
        <p:spPr/>
        <p:txBody>
          <a:bodyPr/>
          <a:lstStyle/>
          <a:p>
            <a:r>
              <a:rPr lang="en-US" sz="1400" dirty="0" smtClean="0"/>
              <a:t>V-D</a:t>
            </a:r>
            <a:endParaRPr lang="en-US" sz="1400" dirty="0"/>
          </a:p>
        </p:txBody>
      </p:sp>
    </p:spTree>
    <p:extLst>
      <p:ext uri="{BB962C8B-B14F-4D97-AF65-F5344CB8AC3E}">
        <p14:creationId xmlns:p14="http://schemas.microsoft.com/office/powerpoint/2010/main" val="25720300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948104"/>
            <a:ext cx="8267699" cy="4503495"/>
          </a:xfrm>
        </p:spPr>
        <p:txBody>
          <a:bodyPr>
            <a:normAutofit lnSpcReduction="10000"/>
          </a:bodyPr>
          <a:lstStyle/>
          <a:p>
            <a:pPr marL="45720" indent="0">
              <a:buNone/>
            </a:pPr>
            <a:endParaRPr lang="en-US" sz="900" dirty="0"/>
          </a:p>
          <a:p>
            <a:pPr marL="45720" indent="0" algn="ctr">
              <a:buNone/>
            </a:pPr>
            <a:r>
              <a:rPr lang="en-US" sz="2800" dirty="0">
                <a:solidFill>
                  <a:schemeClr val="accent1">
                    <a:lumMod val="75000"/>
                  </a:schemeClr>
                </a:solidFill>
              </a:rPr>
              <a:t>Reason </a:t>
            </a:r>
            <a:r>
              <a:rPr lang="en-US" sz="2800" dirty="0">
                <a:solidFill>
                  <a:schemeClr val="accent1">
                    <a:lumMod val="75000"/>
                  </a:schemeClr>
                </a:solidFill>
                <a:cs typeface="Arial"/>
              </a:rPr>
              <a:t>3</a:t>
            </a:r>
            <a:endParaRPr lang="en-US" sz="2800" b="1" dirty="0">
              <a:solidFill>
                <a:schemeClr val="accent1">
                  <a:lumMod val="75000"/>
                </a:schemeClr>
              </a:solidFill>
              <a:cs typeface="Arial"/>
            </a:endParaRPr>
          </a:p>
          <a:p>
            <a:endParaRPr lang="en-US" sz="1000" dirty="0" smtClean="0"/>
          </a:p>
          <a:p>
            <a:r>
              <a:rPr lang="en-US" sz="2400" dirty="0" smtClean="0"/>
              <a:t>Teachers </a:t>
            </a:r>
            <a:r>
              <a:rPr lang="en-US" sz="2400" dirty="0"/>
              <a:t>and school staff are in a unique position to reach out and support families of diverse cultures</a:t>
            </a:r>
            <a:r>
              <a:rPr lang="en-US" sz="2400" dirty="0" smtClean="0"/>
              <a:t>.</a:t>
            </a:r>
          </a:p>
          <a:p>
            <a:endParaRPr lang="en-US" sz="800" dirty="0"/>
          </a:p>
          <a:p>
            <a:pPr lvl="1"/>
            <a:r>
              <a:rPr lang="en-US" sz="2000" dirty="0"/>
              <a:t>Familiar </a:t>
            </a:r>
            <a:r>
              <a:rPr lang="en-US" sz="2000" u="sng" dirty="0"/>
              <a:t>with</a:t>
            </a:r>
            <a:r>
              <a:rPr lang="en-US" sz="2000" dirty="0"/>
              <a:t> students, and </a:t>
            </a:r>
            <a:r>
              <a:rPr lang="en-US" sz="2000" u="sng" dirty="0"/>
              <a:t>to</a:t>
            </a:r>
            <a:r>
              <a:rPr lang="en-US" sz="2000" dirty="0"/>
              <a:t> </a:t>
            </a:r>
            <a:r>
              <a:rPr lang="en-US" sz="2000" dirty="0" smtClean="0"/>
              <a:t>students</a:t>
            </a:r>
          </a:p>
          <a:p>
            <a:pPr lvl="1"/>
            <a:endParaRPr lang="en-US" sz="400" dirty="0"/>
          </a:p>
          <a:p>
            <a:pPr lvl="1"/>
            <a:r>
              <a:rPr lang="en-US" sz="2000" dirty="0"/>
              <a:t>More accessible to youth and </a:t>
            </a:r>
            <a:r>
              <a:rPr lang="en-US" sz="2000" dirty="0" smtClean="0"/>
              <a:t>families</a:t>
            </a:r>
          </a:p>
          <a:p>
            <a:pPr lvl="1"/>
            <a:endParaRPr lang="en-US" sz="400" dirty="0" smtClean="0"/>
          </a:p>
          <a:p>
            <a:pPr lvl="1"/>
            <a:r>
              <a:rPr lang="en-US" sz="2000" dirty="0" smtClean="0"/>
              <a:t>Able to help identify mental health needs, thereby assisting youth in being more able to learn and achieve to their full potential</a:t>
            </a:r>
            <a:endParaRPr lang="en-US" sz="2000" dirty="0"/>
          </a:p>
          <a:p>
            <a:pPr marL="44450" indent="0">
              <a:buNone/>
            </a:pPr>
            <a:endParaRPr lang="en-US" sz="1000" dirty="0"/>
          </a:p>
          <a:p>
            <a:pPr marL="44450" indent="0">
              <a:buNone/>
            </a:pPr>
            <a:endParaRPr lang="en-US" sz="1000" dirty="0"/>
          </a:p>
          <a:p>
            <a:pPr marL="44450" indent="0" algn="r">
              <a:buNone/>
            </a:pPr>
            <a:r>
              <a:rPr lang="en-US" sz="1000" dirty="0" smtClean="0">
                <a:solidFill>
                  <a:srgbClr val="534949"/>
                </a:solidFill>
              </a:rPr>
              <a:t>(Bole Williams</a:t>
            </a:r>
            <a:r>
              <a:rPr lang="en-US" sz="1000" dirty="0">
                <a:solidFill>
                  <a:srgbClr val="534949"/>
                </a:solidFill>
              </a:rPr>
              <a:t>, B</a:t>
            </a:r>
            <a:r>
              <a:rPr lang="en-US" sz="1000" dirty="0" smtClean="0">
                <a:solidFill>
                  <a:srgbClr val="534949"/>
                </a:solidFill>
              </a:rPr>
              <a:t>., 2006)</a:t>
            </a:r>
            <a:endParaRPr lang="en-US" sz="1000" dirty="0">
              <a:solidFill>
                <a:srgbClr val="534949"/>
              </a:solidFill>
            </a:endParaRPr>
          </a:p>
        </p:txBody>
      </p:sp>
      <p:sp>
        <p:nvSpPr>
          <p:cNvPr id="3" name="Title 2"/>
          <p:cNvSpPr>
            <a:spLocks noGrp="1"/>
          </p:cNvSpPr>
          <p:nvPr>
            <p:ph type="title"/>
          </p:nvPr>
        </p:nvSpPr>
        <p:spPr/>
        <p:txBody>
          <a:bodyPr/>
          <a:lstStyle/>
          <a:p>
            <a:r>
              <a:rPr lang="en-US" dirty="0" smtClean="0"/>
              <a:t>Why focus on cultural competency</a:t>
            </a:r>
            <a:endParaRPr lang="en-US" dirty="0"/>
          </a:p>
        </p:txBody>
      </p:sp>
      <p:sp>
        <p:nvSpPr>
          <p:cNvPr id="4" name="Slide Number Placeholder 3"/>
          <p:cNvSpPr>
            <a:spLocks noGrp="1"/>
          </p:cNvSpPr>
          <p:nvPr>
            <p:ph type="sldNum" sz="quarter" idx="12"/>
          </p:nvPr>
        </p:nvSpPr>
        <p:spPr/>
        <p:txBody>
          <a:bodyPr/>
          <a:lstStyle/>
          <a:p>
            <a:r>
              <a:rPr lang="en-US" sz="1400" dirty="0" smtClean="0"/>
              <a:t>V-E</a:t>
            </a:r>
            <a:endParaRPr lang="en-US" sz="1400" dirty="0"/>
          </a:p>
        </p:txBody>
      </p:sp>
    </p:spTree>
    <p:extLst>
      <p:ext uri="{BB962C8B-B14F-4D97-AF65-F5344CB8AC3E}">
        <p14:creationId xmlns:p14="http://schemas.microsoft.com/office/powerpoint/2010/main" val="34992098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2" name="Slide Number Placeholder 1"/>
          <p:cNvSpPr>
            <a:spLocks noGrp="1"/>
          </p:cNvSpPr>
          <p:nvPr>
            <p:ph type="sldNum" sz="quarter" idx="12"/>
          </p:nvPr>
        </p:nvSpPr>
        <p:spPr/>
        <p:txBody>
          <a:bodyPr/>
          <a:lstStyle/>
          <a:p>
            <a:r>
              <a:rPr lang="en-US" sz="1400" dirty="0" smtClean="0"/>
              <a:t>V-G</a:t>
            </a:r>
            <a:endParaRPr lang="en-US" sz="1400" dirty="0"/>
          </a:p>
        </p:txBody>
      </p:sp>
      <p:pic>
        <p:nvPicPr>
          <p:cNvPr id="6" name="V-G.Inspirational - Team Building - Work Related uplifting.bad.wmv">
            <a:hlinkClick r:id="" action="ppaction://media"/>
          </p:cNvPr>
          <p:cNvPicPr>
            <a:picLocks noGrp="1" noRot="1" noChangeAspect="1"/>
          </p:cNvPicPr>
          <p:nvPr>
            <p:ph idx="1"/>
            <a:videoFile r:link="rId1"/>
          </p:nvPr>
        </p:nvPicPr>
        <p:blipFill>
          <a:blip r:embed="rId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81796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3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67991"/>
            <a:ext cx="8407893" cy="2816215"/>
          </a:xfrm>
        </p:spPr>
        <p:txBody>
          <a:bodyPr>
            <a:normAutofit/>
          </a:bodyPr>
          <a:lstStyle/>
          <a:p>
            <a:pPr marL="45720" indent="0" algn="ctr">
              <a:buNone/>
            </a:pPr>
            <a:r>
              <a:rPr lang="en-US" sz="2800" dirty="0" smtClean="0"/>
              <a:t>The goal of Module V is to further strengthen teachers’ and school staff’s ability to effectively engage with students and families of diverse cultures</a:t>
            </a:r>
            <a:endParaRPr lang="en-US" sz="2800" dirty="0"/>
          </a:p>
        </p:txBody>
      </p:sp>
      <p:sp>
        <p:nvSpPr>
          <p:cNvPr id="3" name="Title 2"/>
          <p:cNvSpPr>
            <a:spLocks noGrp="1"/>
          </p:cNvSpPr>
          <p:nvPr>
            <p:ph type="title"/>
          </p:nvPr>
        </p:nvSpPr>
        <p:spPr/>
        <p:txBody>
          <a:bodyPr/>
          <a:lstStyle/>
          <a:p>
            <a:r>
              <a:rPr lang="en-US" dirty="0" smtClean="0"/>
              <a:t>Goal</a:t>
            </a:r>
            <a:endParaRPr lang="en-US" dirty="0"/>
          </a:p>
        </p:txBody>
      </p:sp>
      <p:sp>
        <p:nvSpPr>
          <p:cNvPr id="4" name="Slide Number Placeholder 3"/>
          <p:cNvSpPr>
            <a:spLocks noGrp="1"/>
          </p:cNvSpPr>
          <p:nvPr>
            <p:ph type="sldNum" sz="quarter" idx="12"/>
          </p:nvPr>
        </p:nvSpPr>
        <p:spPr/>
        <p:txBody>
          <a:bodyPr/>
          <a:lstStyle/>
          <a:p>
            <a:r>
              <a:rPr lang="en-US" sz="1400" dirty="0" smtClean="0"/>
              <a:t>V-H</a:t>
            </a:r>
            <a:endParaRPr lang="en-US" sz="1400" dirty="0"/>
          </a:p>
        </p:txBody>
      </p:sp>
    </p:spTree>
    <p:extLst>
      <p:ext uri="{BB962C8B-B14F-4D97-AF65-F5344CB8AC3E}">
        <p14:creationId xmlns:p14="http://schemas.microsoft.com/office/powerpoint/2010/main" val="11345609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30738"/>
            <a:ext cx="8579556" cy="4407408"/>
          </a:xfrm>
        </p:spPr>
        <p:txBody>
          <a:bodyPr/>
          <a:lstStyle/>
          <a:p>
            <a:pPr marL="45720" indent="0">
              <a:buNone/>
            </a:pPr>
            <a:r>
              <a:rPr lang="en-US" sz="2400" dirty="0" smtClean="0"/>
              <a:t>Objectives:</a:t>
            </a:r>
          </a:p>
          <a:p>
            <a:pPr marL="45720" indent="0">
              <a:buNone/>
            </a:pPr>
            <a:endParaRPr lang="en-US" sz="1000" dirty="0" smtClean="0"/>
          </a:p>
          <a:p>
            <a:r>
              <a:rPr lang="en-US" sz="2400" dirty="0" smtClean="0"/>
              <a:t>Verify current definitions of what cultural competency is, and what it is not</a:t>
            </a:r>
          </a:p>
          <a:p>
            <a:pPr marL="45720" indent="0">
              <a:buNone/>
            </a:pPr>
            <a:endParaRPr lang="en-US" sz="1000" dirty="0" smtClean="0"/>
          </a:p>
          <a:p>
            <a:r>
              <a:rPr lang="en-US" sz="2400" dirty="0" smtClean="0"/>
              <a:t>Examine cultural competency as an on-going process. Identify where you are on continuum</a:t>
            </a:r>
          </a:p>
          <a:p>
            <a:pPr marL="45720" indent="0">
              <a:buNone/>
            </a:pPr>
            <a:endParaRPr lang="en-US" sz="1000" dirty="0" smtClean="0"/>
          </a:p>
          <a:p>
            <a:r>
              <a:rPr lang="en-US" sz="2400" dirty="0" smtClean="0"/>
              <a:t>Appreciate dynamics of power</a:t>
            </a:r>
          </a:p>
          <a:p>
            <a:pPr marL="45720" indent="0">
              <a:buNone/>
            </a:pPr>
            <a:endParaRPr lang="en-US" sz="1000" dirty="0" smtClean="0"/>
          </a:p>
          <a:p>
            <a:r>
              <a:rPr lang="en-US" sz="2400" dirty="0" smtClean="0"/>
              <a:t>Commit to strengthening cultural proficiency at individual, classroom, and school levels for system-wide change</a:t>
            </a:r>
          </a:p>
          <a:p>
            <a:endParaRPr lang="en-US" dirty="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Slide Number Placeholder 3"/>
          <p:cNvSpPr>
            <a:spLocks noGrp="1"/>
          </p:cNvSpPr>
          <p:nvPr>
            <p:ph type="sldNum" sz="quarter" idx="12"/>
          </p:nvPr>
        </p:nvSpPr>
        <p:spPr/>
        <p:txBody>
          <a:bodyPr/>
          <a:lstStyle/>
          <a:p>
            <a:r>
              <a:rPr lang="en-US" sz="1400" dirty="0" smtClean="0"/>
              <a:t>V-I</a:t>
            </a:r>
            <a:endParaRPr lang="en-US" sz="1400" dirty="0"/>
          </a:p>
        </p:txBody>
      </p:sp>
    </p:spTree>
    <p:extLst>
      <p:ext uri="{BB962C8B-B14F-4D97-AF65-F5344CB8AC3E}">
        <p14:creationId xmlns:p14="http://schemas.microsoft.com/office/powerpoint/2010/main" val="7715450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2373" y="2355396"/>
            <a:ext cx="4236311" cy="4502604"/>
          </a:xfrm>
        </p:spPr>
        <p:txBody>
          <a:bodyPr>
            <a:normAutofit/>
          </a:bodyPr>
          <a:lstStyle/>
          <a:p>
            <a:r>
              <a:rPr lang="en-US" sz="2600" dirty="0"/>
              <a:t>Cultural </a:t>
            </a:r>
            <a:r>
              <a:rPr lang="en-US" sz="2600" dirty="0" smtClean="0"/>
              <a:t>competency </a:t>
            </a:r>
            <a:r>
              <a:rPr lang="en-US" sz="2600" dirty="0"/>
              <a:t>is the ability to interact </a:t>
            </a:r>
            <a:r>
              <a:rPr lang="en-US" sz="2600" u="sng" dirty="0"/>
              <a:t>effectively</a:t>
            </a:r>
            <a:r>
              <a:rPr lang="en-US" sz="2600" dirty="0"/>
              <a:t> and </a:t>
            </a:r>
            <a:r>
              <a:rPr lang="en-US" sz="2600" u="sng" dirty="0"/>
              <a:t>comfortably</a:t>
            </a:r>
            <a:r>
              <a:rPr lang="en-US" sz="2600" dirty="0"/>
              <a:t> with </a:t>
            </a:r>
            <a:r>
              <a:rPr lang="en-US" sz="2600" dirty="0" smtClean="0"/>
              <a:t>students and families from </a:t>
            </a:r>
            <a:r>
              <a:rPr lang="en-US" sz="2600" dirty="0"/>
              <a:t>different </a:t>
            </a:r>
            <a:r>
              <a:rPr lang="en-US" sz="2600" dirty="0" smtClean="0"/>
              <a:t>cultures</a:t>
            </a:r>
          </a:p>
          <a:p>
            <a:pPr marL="44450" indent="0">
              <a:buNone/>
            </a:pPr>
            <a:endParaRPr lang="en-US" sz="2600" dirty="0" smtClean="0"/>
          </a:p>
          <a:p>
            <a:pPr marL="44450" indent="0" algn="r">
              <a:buNone/>
            </a:pPr>
            <a:endParaRPr lang="en-US" sz="2400" dirty="0" smtClean="0"/>
          </a:p>
          <a:p>
            <a:pPr marL="44450" indent="0" algn="r">
              <a:buNone/>
            </a:pPr>
            <a:r>
              <a:rPr lang="en-US" sz="1000" dirty="0" smtClean="0"/>
              <a:t>(National Alliance on Mental Illness &amp; University of Illinois at Chicago, National Research and Training Center, 2010)   </a:t>
            </a:r>
          </a:p>
          <a:p>
            <a:pPr marL="45720" indent="0" algn="r">
              <a:buNone/>
            </a:pPr>
            <a:endParaRPr lang="en-US" sz="1000" u="sng" dirty="0" smtClean="0">
              <a:hlinkClick r:id="rId3"/>
            </a:endParaRPr>
          </a:p>
          <a:p>
            <a:pPr marL="45720" indent="0" algn="r">
              <a:buNone/>
            </a:pPr>
            <a:endParaRPr lang="en-US" sz="900" u="sng" dirty="0" smtClean="0">
              <a:hlinkClick r:id="rId3"/>
            </a:endParaRPr>
          </a:p>
        </p:txBody>
      </p:sp>
      <p:sp>
        <p:nvSpPr>
          <p:cNvPr id="3" name="Title 2"/>
          <p:cNvSpPr>
            <a:spLocks noGrp="1"/>
          </p:cNvSpPr>
          <p:nvPr>
            <p:ph type="title"/>
          </p:nvPr>
        </p:nvSpPr>
        <p:spPr/>
        <p:txBody>
          <a:bodyPr/>
          <a:lstStyle/>
          <a:p>
            <a:r>
              <a:rPr lang="en-US" dirty="0" smtClean="0"/>
              <a:t>What is Cultural Competency?</a:t>
            </a:r>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5544545" y="1992573"/>
            <a:ext cx="2830717" cy="409063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sz="1400" dirty="0" smtClean="0"/>
              <a:t>V-J</a:t>
            </a:r>
            <a:endParaRPr lang="en-US" sz="1400" dirty="0"/>
          </a:p>
        </p:txBody>
      </p:sp>
    </p:spTree>
    <p:extLst>
      <p:ext uri="{BB962C8B-B14F-4D97-AF65-F5344CB8AC3E}">
        <p14:creationId xmlns:p14="http://schemas.microsoft.com/office/powerpoint/2010/main" val="40902886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450592"/>
            <a:ext cx="8381259" cy="4407408"/>
          </a:xfrm>
        </p:spPr>
        <p:txBody>
          <a:bodyPr>
            <a:normAutofit/>
          </a:bodyPr>
          <a:lstStyle/>
          <a:p>
            <a:pPr marL="45720" indent="0" algn="ctr">
              <a:buNone/>
            </a:pPr>
            <a:r>
              <a:rPr lang="en-US" sz="2600" dirty="0" smtClean="0"/>
              <a:t>The definition of cultural competence is not simply cultural knowledge, sensitivity, and awareness</a:t>
            </a:r>
          </a:p>
          <a:p>
            <a:pPr algn="ctr"/>
            <a:endParaRPr lang="en-US" sz="2400" dirty="0" smtClean="0"/>
          </a:p>
          <a:p>
            <a:pPr algn="ctr"/>
            <a:endParaRPr lang="en-US" sz="2400" dirty="0"/>
          </a:p>
          <a:p>
            <a:pPr marL="45720" indent="0" algn="ctr">
              <a:buNone/>
            </a:pPr>
            <a:r>
              <a:rPr lang="en-US" sz="2400" dirty="0" smtClean="0"/>
              <a:t>Instead, cultural competency emphasizes the idea of </a:t>
            </a:r>
            <a:r>
              <a:rPr lang="en-US" sz="2400" u="sng" dirty="0" smtClean="0"/>
              <a:t>effectively</a:t>
            </a:r>
            <a:r>
              <a:rPr lang="en-US" sz="2400" dirty="0" smtClean="0"/>
              <a:t> operating in different cultural contexts </a:t>
            </a:r>
          </a:p>
          <a:p>
            <a:pPr marL="45720" indent="0" algn="ctr">
              <a:buNone/>
            </a:pPr>
            <a:endParaRPr lang="en-US" sz="1100" dirty="0" smtClean="0"/>
          </a:p>
          <a:p>
            <a:pPr marL="45720" indent="0" algn="r">
              <a:buNone/>
            </a:pPr>
            <a:endParaRPr lang="en-US" sz="900" dirty="0" smtClean="0"/>
          </a:p>
          <a:p>
            <a:pPr marL="45720" indent="0" algn="r">
              <a:buNone/>
            </a:pPr>
            <a:endParaRPr lang="en-US" sz="900" dirty="0"/>
          </a:p>
          <a:p>
            <a:pPr marL="45720" indent="0" algn="r">
              <a:buNone/>
            </a:pPr>
            <a:endParaRPr lang="en-US" sz="900" dirty="0" smtClean="0"/>
          </a:p>
          <a:p>
            <a:pPr marL="45720" indent="0" algn="r">
              <a:buNone/>
            </a:pPr>
            <a:endParaRPr lang="en-US" sz="900" dirty="0"/>
          </a:p>
          <a:p>
            <a:pPr marL="45720" indent="0" algn="r">
              <a:buNone/>
            </a:pPr>
            <a:endParaRPr lang="en-US" sz="1000" dirty="0" smtClean="0"/>
          </a:p>
          <a:p>
            <a:pPr marL="45720" indent="0" algn="r">
              <a:buNone/>
            </a:pPr>
            <a:r>
              <a:rPr lang="en-US" sz="1000" dirty="0" smtClean="0"/>
              <a:t>(Center for Effective Collaboration and Practice, American Institute for Research) </a:t>
            </a:r>
          </a:p>
          <a:p>
            <a:pPr marL="45720" indent="0" algn="ctr">
              <a:buNone/>
            </a:pPr>
            <a:endParaRPr lang="en-US" sz="1000" dirty="0" smtClean="0"/>
          </a:p>
          <a:p>
            <a:pPr marL="45720" indent="0" algn="ctr">
              <a:buNone/>
            </a:pPr>
            <a:endParaRPr lang="en-US" sz="1200" dirty="0" smtClean="0"/>
          </a:p>
          <a:p>
            <a:pPr marL="45720" indent="0" algn="r">
              <a:buNone/>
            </a:pPr>
            <a:endParaRPr lang="en-US" sz="1400" dirty="0">
              <a:solidFill>
                <a:schemeClr val="tx2">
                  <a:lumMod val="75000"/>
                </a:schemeClr>
              </a:solidFill>
            </a:endParaRPr>
          </a:p>
          <a:p>
            <a:pPr marL="45720" indent="0" algn="ctr">
              <a:buNone/>
            </a:pPr>
            <a:endParaRPr lang="en-US" sz="2400" dirty="0"/>
          </a:p>
        </p:txBody>
      </p:sp>
      <p:sp>
        <p:nvSpPr>
          <p:cNvPr id="3" name="Title 2"/>
          <p:cNvSpPr>
            <a:spLocks noGrp="1"/>
          </p:cNvSpPr>
          <p:nvPr>
            <p:ph type="title"/>
          </p:nvPr>
        </p:nvSpPr>
        <p:spPr/>
        <p:txBody>
          <a:bodyPr/>
          <a:lstStyle/>
          <a:p>
            <a:r>
              <a:rPr lang="en-US" dirty="0" smtClean="0"/>
              <a:t>What it is not</a:t>
            </a:r>
            <a:endParaRPr lang="en-US" dirty="0"/>
          </a:p>
        </p:txBody>
      </p:sp>
      <p:sp>
        <p:nvSpPr>
          <p:cNvPr id="4" name="Slide Number Placeholder 3"/>
          <p:cNvSpPr>
            <a:spLocks noGrp="1"/>
          </p:cNvSpPr>
          <p:nvPr>
            <p:ph type="sldNum" sz="quarter" idx="12"/>
          </p:nvPr>
        </p:nvSpPr>
        <p:spPr/>
        <p:txBody>
          <a:bodyPr/>
          <a:lstStyle/>
          <a:p>
            <a:r>
              <a:rPr lang="en-US" sz="1400" dirty="0" smtClean="0"/>
              <a:t>V-K</a:t>
            </a:r>
            <a:endParaRPr lang="en-US" sz="1400" dirty="0"/>
          </a:p>
        </p:txBody>
      </p:sp>
    </p:spTree>
    <p:extLst>
      <p:ext uri="{BB962C8B-B14F-4D97-AF65-F5344CB8AC3E}">
        <p14:creationId xmlns:p14="http://schemas.microsoft.com/office/powerpoint/2010/main" val="153484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588" y="2664515"/>
            <a:ext cx="4217633" cy="3690247"/>
          </a:xfrm>
        </p:spPr>
        <p:txBody>
          <a:bodyPr>
            <a:normAutofit lnSpcReduction="10000"/>
          </a:bodyPr>
          <a:lstStyle/>
          <a:p>
            <a:r>
              <a:rPr lang="en-US" sz="2400" dirty="0" smtClean="0"/>
              <a:t>Cultural Competence is the ability to </a:t>
            </a:r>
            <a:r>
              <a:rPr lang="en-US" sz="2400" u="sng" dirty="0" smtClean="0"/>
              <a:t>successfully</a:t>
            </a:r>
            <a:r>
              <a:rPr lang="en-US" sz="2400" dirty="0" smtClean="0"/>
              <a:t> interact with students and families who come from cultures other than our own</a:t>
            </a:r>
          </a:p>
          <a:p>
            <a:endParaRPr lang="en-US" dirty="0" smtClean="0"/>
          </a:p>
          <a:p>
            <a:pPr marL="45720" indent="0" algn="r">
              <a:buNone/>
            </a:pPr>
            <a:endParaRPr lang="en-US" sz="1200" dirty="0"/>
          </a:p>
          <a:p>
            <a:pPr marL="44450" indent="0" algn="r">
              <a:buNone/>
            </a:pPr>
            <a:endParaRPr lang="en-US" sz="900" dirty="0" smtClean="0"/>
          </a:p>
          <a:p>
            <a:pPr marL="44450" indent="0" algn="r">
              <a:buNone/>
            </a:pPr>
            <a:endParaRPr lang="en-US" sz="900" dirty="0"/>
          </a:p>
          <a:p>
            <a:pPr marL="44450" indent="0" algn="r">
              <a:buNone/>
            </a:pPr>
            <a:r>
              <a:rPr lang="en-US" sz="1000" dirty="0" smtClean="0"/>
              <a:t>(Diller</a:t>
            </a:r>
            <a:r>
              <a:rPr lang="en-US" sz="1000" dirty="0"/>
              <a:t>, J. V., &amp; Moule, J</a:t>
            </a:r>
            <a:r>
              <a:rPr lang="en-US" sz="1000" dirty="0" smtClean="0"/>
              <a:t>., 2005)</a:t>
            </a:r>
          </a:p>
        </p:txBody>
      </p:sp>
      <p:sp>
        <p:nvSpPr>
          <p:cNvPr id="3" name="Title 2"/>
          <p:cNvSpPr>
            <a:spLocks noGrp="1"/>
          </p:cNvSpPr>
          <p:nvPr>
            <p:ph type="title"/>
          </p:nvPr>
        </p:nvSpPr>
        <p:spPr/>
        <p:txBody>
          <a:bodyPr/>
          <a:lstStyle/>
          <a:p>
            <a:r>
              <a:rPr lang="en-US" dirty="0" smtClean="0"/>
              <a:t>Within the school</a:t>
            </a:r>
            <a:endParaRPr lang="en-US" dirty="0"/>
          </a:p>
        </p:txBody>
      </p:sp>
      <p:pic>
        <p:nvPicPr>
          <p:cNvPr id="5123" name="Picture 3"/>
          <p:cNvPicPr>
            <a:picLocks noChangeAspect="1" noChangeArrowheads="1"/>
          </p:cNvPicPr>
          <p:nvPr/>
        </p:nvPicPr>
        <p:blipFill>
          <a:blip r:embed="rId3" cstate="print"/>
          <a:srcRect t="14542" r="13639"/>
          <a:stretch>
            <a:fillRect/>
          </a:stretch>
        </p:blipFill>
        <p:spPr bwMode="auto">
          <a:xfrm>
            <a:off x="5242304" y="2060812"/>
            <a:ext cx="3273899" cy="40211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sz="1400" dirty="0" smtClean="0"/>
              <a:t>V-L</a:t>
            </a:r>
            <a:endParaRPr lang="en-US" sz="1400" dirty="0"/>
          </a:p>
        </p:txBody>
      </p:sp>
    </p:spTree>
    <p:extLst>
      <p:ext uri="{BB962C8B-B14F-4D97-AF65-F5344CB8AC3E}">
        <p14:creationId xmlns:p14="http://schemas.microsoft.com/office/powerpoint/2010/main" val="23394001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6207" y="2100070"/>
            <a:ext cx="4484513" cy="4254693"/>
          </a:xfrm>
        </p:spPr>
        <p:txBody>
          <a:bodyPr>
            <a:normAutofit/>
          </a:bodyPr>
          <a:lstStyle/>
          <a:p>
            <a:pPr marL="45720" indent="0" algn="ctr">
              <a:buNone/>
            </a:pPr>
            <a:r>
              <a:rPr lang="en-US" sz="2400" u="sng" dirty="0" smtClean="0">
                <a:solidFill>
                  <a:srgbClr val="534949"/>
                </a:solidFill>
              </a:rPr>
              <a:t>Put simply</a:t>
            </a:r>
          </a:p>
          <a:p>
            <a:pPr marL="45720" indent="0" algn="ctr">
              <a:buNone/>
            </a:pPr>
            <a:r>
              <a:rPr lang="en-US" sz="2400" dirty="0">
                <a:solidFill>
                  <a:srgbClr val="534949"/>
                </a:solidFill>
              </a:rPr>
              <a:t>I</a:t>
            </a:r>
            <a:r>
              <a:rPr lang="en-US" sz="2400" dirty="0" smtClean="0">
                <a:solidFill>
                  <a:srgbClr val="534949"/>
                </a:solidFill>
              </a:rPr>
              <a:t>t </a:t>
            </a:r>
            <a:r>
              <a:rPr lang="en-US" sz="2400" dirty="0">
                <a:solidFill>
                  <a:srgbClr val="534949"/>
                </a:solidFill>
              </a:rPr>
              <a:t>is the acquired pair of glasses </a:t>
            </a:r>
            <a:r>
              <a:rPr lang="en-US" sz="2400" dirty="0" smtClean="0">
                <a:solidFill>
                  <a:srgbClr val="534949"/>
                </a:solidFill>
              </a:rPr>
              <a:t>through </a:t>
            </a:r>
            <a:r>
              <a:rPr lang="en-US" sz="2400" dirty="0">
                <a:solidFill>
                  <a:srgbClr val="534949"/>
                </a:solidFill>
              </a:rPr>
              <a:t>which we see </a:t>
            </a:r>
            <a:r>
              <a:rPr lang="en-US" sz="2400" dirty="0" smtClean="0">
                <a:solidFill>
                  <a:srgbClr val="534949"/>
                </a:solidFill>
              </a:rPr>
              <a:t>life</a:t>
            </a:r>
            <a:endParaRPr lang="en-US" sz="2400" dirty="0">
              <a:solidFill>
                <a:srgbClr val="534949"/>
              </a:solidFill>
            </a:endParaRPr>
          </a:p>
          <a:p>
            <a:pPr marL="45720" indent="0" algn="r">
              <a:buNone/>
            </a:pPr>
            <a:r>
              <a:rPr lang="en-US" sz="900" dirty="0" smtClean="0">
                <a:solidFill>
                  <a:srgbClr val="534949"/>
                </a:solidFill>
              </a:rPr>
              <a:t>Mbarek </a:t>
            </a:r>
            <a:r>
              <a:rPr lang="en-US" sz="900" dirty="0">
                <a:solidFill>
                  <a:srgbClr val="534949"/>
                </a:solidFill>
              </a:rPr>
              <a:t>A. </a:t>
            </a:r>
            <a:r>
              <a:rPr lang="en-US" sz="900" dirty="0" smtClean="0">
                <a:solidFill>
                  <a:srgbClr val="534949"/>
                </a:solidFill>
              </a:rPr>
              <a:t>Morocco</a:t>
            </a:r>
          </a:p>
          <a:p>
            <a:pPr marL="45720" indent="0" algn="r">
              <a:buNone/>
            </a:pPr>
            <a:endParaRPr lang="en-US" sz="1000" dirty="0">
              <a:solidFill>
                <a:srgbClr val="534949"/>
              </a:solidFill>
            </a:endParaRPr>
          </a:p>
          <a:p>
            <a:pPr marL="45720" indent="0" algn="ctr">
              <a:buNone/>
            </a:pPr>
            <a:r>
              <a:rPr lang="en-US" sz="2400" u="sng" dirty="0" smtClean="0">
                <a:solidFill>
                  <a:srgbClr val="534949"/>
                </a:solidFill>
              </a:rPr>
              <a:t>More technically</a:t>
            </a:r>
          </a:p>
          <a:p>
            <a:pPr marL="45720" indent="0" algn="ctr">
              <a:buNone/>
            </a:pPr>
            <a:r>
              <a:rPr lang="en-US" sz="2400" dirty="0">
                <a:solidFill>
                  <a:srgbClr val="534949"/>
                </a:solidFill>
              </a:rPr>
              <a:t>I</a:t>
            </a:r>
            <a:r>
              <a:rPr lang="en-US" sz="2400" dirty="0" smtClean="0">
                <a:solidFill>
                  <a:srgbClr val="534949"/>
                </a:solidFill>
              </a:rPr>
              <a:t>t is a common heritage or learned set of beliefs, norms, and values</a:t>
            </a:r>
          </a:p>
          <a:p>
            <a:pPr marL="45720" indent="0" algn="r">
              <a:buNone/>
            </a:pPr>
            <a:endParaRPr lang="en-US" sz="1200" dirty="0">
              <a:solidFill>
                <a:srgbClr val="534949"/>
              </a:solidFill>
            </a:endParaRPr>
          </a:p>
          <a:p>
            <a:pPr marL="44450" indent="0" algn="r">
              <a:buNone/>
            </a:pPr>
            <a:r>
              <a:rPr lang="en-US" sz="1000" dirty="0" smtClean="0"/>
              <a:t>(U.S</a:t>
            </a:r>
            <a:r>
              <a:rPr lang="en-US" sz="1000" dirty="0"/>
              <a:t>. Department of Health and Human </a:t>
            </a:r>
            <a:r>
              <a:rPr lang="en-US" sz="1000" dirty="0" smtClean="0"/>
              <a:t>Services, 2001)</a:t>
            </a:r>
            <a:endParaRPr lang="en-US" sz="1000" dirty="0">
              <a:solidFill>
                <a:srgbClr val="534949"/>
              </a:solidFill>
            </a:endParaRPr>
          </a:p>
        </p:txBody>
      </p:sp>
      <p:sp>
        <p:nvSpPr>
          <p:cNvPr id="3" name="Title 2"/>
          <p:cNvSpPr>
            <a:spLocks noGrp="1"/>
          </p:cNvSpPr>
          <p:nvPr>
            <p:ph type="title"/>
          </p:nvPr>
        </p:nvSpPr>
        <p:spPr/>
        <p:txBody>
          <a:bodyPr/>
          <a:lstStyle/>
          <a:p>
            <a:r>
              <a:rPr lang="en-US" dirty="0" smtClean="0"/>
              <a:t>What is Culture?</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661050" y="2055658"/>
            <a:ext cx="2745972" cy="412308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sz="1400" dirty="0" smtClean="0"/>
              <a:t>V-M</a:t>
            </a:r>
            <a:endParaRPr lang="en-US" sz="1400" dirty="0"/>
          </a:p>
        </p:txBody>
      </p:sp>
    </p:spTree>
    <p:extLst>
      <p:ext uri="{BB962C8B-B14F-4D97-AF65-F5344CB8AC3E}">
        <p14:creationId xmlns:p14="http://schemas.microsoft.com/office/powerpoint/2010/main" val="3464313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Grid.thmx</Template>
  <TotalTime>7387</TotalTime>
  <Words>4455</Words>
  <Application>Microsoft Office PowerPoint</Application>
  <PresentationFormat>On-screen Show (4:3)</PresentationFormat>
  <Paragraphs>1103</Paragraphs>
  <Slides>128</Slides>
  <Notes>128</Notes>
  <HiddenSlides>0</HiddenSlides>
  <MMClips>9</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Grid</vt:lpstr>
      <vt:lpstr> Eliminating Barriers TO Learning through the early identification of student mental health issues   Presenters: Christina Borbely, Ph.D., RET Partners Craig Gibbs, LCSW, PCOE Tad Kitada, School Social Work Instructor, CSUS 2012  </vt:lpstr>
      <vt:lpstr>PowerPoint Presentation</vt:lpstr>
      <vt:lpstr>Social &amp; Emotional factors that enhance education</vt:lpstr>
      <vt:lpstr>WHAT WOULD YOU DO ABOUT…</vt:lpstr>
      <vt:lpstr>Why focus on mental health issues?</vt:lpstr>
      <vt:lpstr>Overall Purpose of Training </vt:lpstr>
      <vt:lpstr>Overview of Modules </vt:lpstr>
      <vt:lpstr> </vt:lpstr>
      <vt:lpstr>Goal</vt:lpstr>
      <vt:lpstr>Objectives </vt:lpstr>
      <vt:lpstr> </vt:lpstr>
      <vt:lpstr> </vt:lpstr>
      <vt:lpstr> </vt:lpstr>
      <vt:lpstr>Serious Emotional Disturbances: Definition </vt:lpstr>
      <vt:lpstr>PowerPoint Presentation</vt:lpstr>
      <vt:lpstr>What Is Stigma? </vt:lpstr>
      <vt:lpstr>PowerPoint Presentation</vt:lpstr>
      <vt:lpstr>Stigma, Discrimination, and Help-Seeking Behavior </vt:lpstr>
      <vt:lpstr> </vt:lpstr>
      <vt:lpstr> </vt:lpstr>
      <vt:lpstr>teacher &amp; staff RoleS</vt:lpstr>
      <vt:lpstr>Module I Review</vt:lpstr>
      <vt:lpstr>Wrapping up</vt:lpstr>
      <vt:lpstr> </vt:lpstr>
      <vt:lpstr>Goal</vt:lpstr>
      <vt:lpstr>Objectives </vt:lpstr>
      <vt:lpstr>WHAT ARE RISK &amp; PROTECTIVE FACTORS?</vt:lpstr>
      <vt:lpstr>PowerPoint Presentation</vt:lpstr>
      <vt:lpstr> </vt:lpstr>
      <vt:lpstr>Risk and Protective Factors </vt:lpstr>
      <vt:lpstr>Resiliency In School:  Positive School Climate </vt:lpstr>
      <vt:lpstr>Mental Health: Definition </vt:lpstr>
      <vt:lpstr>Serious Emotional Disturbances: Definition </vt:lpstr>
      <vt:lpstr> </vt:lpstr>
      <vt:lpstr>Adolescents With Mental Health and Emotional Problems Are More Likely To Experience: </vt:lpstr>
      <vt:lpstr> </vt:lpstr>
      <vt:lpstr>Mood Disorders </vt:lpstr>
      <vt:lpstr>PowerPoint Presentation</vt:lpstr>
      <vt:lpstr> </vt:lpstr>
      <vt:lpstr>Anxiety Disorders</vt:lpstr>
      <vt:lpstr>PowerPoint Presentation</vt:lpstr>
      <vt:lpstr>CLASSROOM Strategies for Anxiety </vt:lpstr>
      <vt:lpstr>Attention-Deficit/Hyperactivity Disorder </vt:lpstr>
      <vt:lpstr>Disruptive Behavior Disorders </vt:lpstr>
      <vt:lpstr>Disruptive Behaviors and Other Disorders</vt:lpstr>
      <vt:lpstr>PowerPoint Presentation</vt:lpstr>
      <vt:lpstr>Eating Disorders </vt:lpstr>
      <vt:lpstr>PowerPoint Presentation</vt:lpstr>
      <vt:lpstr>Indicators of Need</vt:lpstr>
      <vt:lpstr>Action Plan</vt:lpstr>
      <vt:lpstr>Stages of an Action Plan Include: </vt:lpstr>
      <vt:lpstr>Module II Review</vt:lpstr>
      <vt:lpstr>Wrapping up</vt:lpstr>
      <vt:lpstr> </vt:lpstr>
      <vt:lpstr>Getting Help V. In Need</vt:lpstr>
      <vt:lpstr>Resources: People Impacted</vt:lpstr>
      <vt:lpstr>RTI Pyramid</vt:lpstr>
      <vt:lpstr>Interventions</vt:lpstr>
      <vt:lpstr>GOAL</vt:lpstr>
      <vt:lpstr>Objectives </vt:lpstr>
      <vt:lpstr>Action Plan </vt:lpstr>
      <vt:lpstr> </vt:lpstr>
      <vt:lpstr> </vt:lpstr>
      <vt:lpstr> </vt:lpstr>
      <vt:lpstr>Confidentiality </vt:lpstr>
      <vt:lpstr>MODULE III REVIEW</vt:lpstr>
      <vt:lpstr>WRAPPING UP</vt:lpstr>
      <vt:lpstr> </vt:lpstr>
      <vt:lpstr>GOAL</vt:lpstr>
      <vt:lpstr>Objectives </vt:lpstr>
      <vt:lpstr>The Context of Learning </vt:lpstr>
      <vt:lpstr>Positive School Climate</vt:lpstr>
      <vt:lpstr>Positive School and Classroom Climate </vt:lpstr>
      <vt:lpstr>S3 Model for Positive Climate</vt:lpstr>
      <vt:lpstr>Apply S.U.C.C.E.S.S. </vt:lpstr>
      <vt:lpstr> </vt:lpstr>
      <vt:lpstr> </vt:lpstr>
      <vt:lpstr> </vt:lpstr>
      <vt:lpstr> </vt:lpstr>
      <vt:lpstr> </vt:lpstr>
      <vt:lpstr> </vt:lpstr>
      <vt:lpstr>Classroom-Focused Enabling: Instructional Strategies </vt:lpstr>
      <vt:lpstr>Classroom-Focused Enabling: Instructional Strategies (cont.) </vt:lpstr>
      <vt:lpstr> </vt:lpstr>
      <vt:lpstr>Module IV Review</vt:lpstr>
      <vt:lpstr>Wrapping Up</vt:lpstr>
      <vt:lpstr> </vt:lpstr>
      <vt:lpstr>Getting Started</vt:lpstr>
      <vt:lpstr>Review</vt:lpstr>
      <vt:lpstr>Why focus on Cultural CompetencY?</vt:lpstr>
      <vt:lpstr>Why focus on Cultural Competence?</vt:lpstr>
      <vt:lpstr>Why focus on cultural competency</vt:lpstr>
      <vt:lpstr> </vt:lpstr>
      <vt:lpstr>Goal</vt:lpstr>
      <vt:lpstr>Objectives</vt:lpstr>
      <vt:lpstr>What is Cultural Competency?</vt:lpstr>
      <vt:lpstr>What it is not</vt:lpstr>
      <vt:lpstr>Within the school</vt:lpstr>
      <vt:lpstr>What is Culture?</vt:lpstr>
      <vt:lpstr>What defines culture?</vt:lpstr>
      <vt:lpstr>On-going process</vt:lpstr>
      <vt:lpstr>Cultural Competence continuum Handout V-A</vt:lpstr>
      <vt:lpstr>Defining Continuum Handout V-A</vt:lpstr>
      <vt:lpstr>Defining Continuum, con’t Handout V-I</vt:lpstr>
      <vt:lpstr>Dynamics of Power</vt:lpstr>
      <vt:lpstr>Power &amp; Mental Wellness</vt:lpstr>
      <vt:lpstr>Barriers to service</vt:lpstr>
      <vt:lpstr> </vt:lpstr>
      <vt:lpstr>Reducing barriers</vt:lpstr>
      <vt:lpstr>Reducing dynamics of power</vt:lpstr>
      <vt:lpstr>System-wide Change</vt:lpstr>
      <vt:lpstr>What can you do</vt:lpstr>
      <vt:lpstr>Individual Level: Self Awareness</vt:lpstr>
      <vt:lpstr>When values are different</vt:lpstr>
      <vt:lpstr>activity</vt:lpstr>
      <vt:lpstr>Individual Level: Continue Learning</vt:lpstr>
      <vt:lpstr>If all else fails, consider…</vt:lpstr>
      <vt:lpstr>In the Classroom</vt:lpstr>
      <vt:lpstr>Promoting Learning &amp; Wellness     In the Classroom</vt:lpstr>
      <vt:lpstr>In the School  (Handout V-F)</vt:lpstr>
      <vt:lpstr>In the school, Con’t</vt:lpstr>
      <vt:lpstr>In the school, Con’t</vt:lpstr>
      <vt:lpstr>Taking Action Activity</vt:lpstr>
      <vt:lpstr>Module V Review</vt:lpstr>
      <vt:lpstr>Wrapping up</vt:lpstr>
      <vt:lpstr>Next steps</vt:lpstr>
      <vt:lpstr>Eliminating Barriers</vt:lpstr>
      <vt:lpstr>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Eliminating Barriers for Learning:   Social &amp; Emotional factors that enhance secondary education</dc:title>
  <dc:creator>Carolynn Spezza</dc:creator>
  <cp:lastModifiedBy>Gibbs, Craig</cp:lastModifiedBy>
  <cp:revision>295</cp:revision>
  <dcterms:created xsi:type="dcterms:W3CDTF">2011-09-28T17:24:56Z</dcterms:created>
  <dcterms:modified xsi:type="dcterms:W3CDTF">2013-10-17T19:01:07Z</dcterms:modified>
</cp:coreProperties>
</file>